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sldIdLst>
    <p:sldId id="256" r:id="rId5"/>
    <p:sldId id="257" r:id="rId6"/>
    <p:sldId id="288" r:id="rId7"/>
    <p:sldId id="280" r:id="rId8"/>
    <p:sldId id="259" r:id="rId9"/>
    <p:sldId id="282" r:id="rId10"/>
    <p:sldId id="267" r:id="rId11"/>
    <p:sldId id="265" r:id="rId12"/>
    <p:sldId id="266" r:id="rId13"/>
    <p:sldId id="262" r:id="rId14"/>
    <p:sldId id="268" r:id="rId15"/>
    <p:sldId id="287" r:id="rId16"/>
    <p:sldId id="278" r:id="rId17"/>
    <p:sldId id="263" r:id="rId18"/>
    <p:sldId id="281" r:id="rId19"/>
    <p:sldId id="283" r:id="rId20"/>
    <p:sldId id="284" r:id="rId21"/>
    <p:sldId id="285" r:id="rId22"/>
    <p:sldId id="289" r:id="rId23"/>
    <p:sldId id="261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8C47"/>
    <a:srgbClr val="800000"/>
    <a:srgbClr val="A50021"/>
    <a:srgbClr val="FF6060"/>
    <a:srgbClr val="7639A4"/>
    <a:srgbClr val="52C989"/>
    <a:srgbClr val="FF3F3F"/>
    <a:srgbClr val="50C986"/>
    <a:srgbClr val="A177C0"/>
    <a:srgbClr val="6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5A4C28-ACC4-4BB4-A6BE-B5688BEE008C}" v="129" dt="2023-06-04T20:52:57.4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50" autoAdjust="0"/>
    <p:restoredTop sz="96357" autoAdjust="0"/>
  </p:normalViewPr>
  <p:slideViewPr>
    <p:cSldViewPr snapToGrid="0">
      <p:cViewPr varScale="1">
        <p:scale>
          <a:sx n="76" d="100"/>
          <a:sy n="76" d="100"/>
        </p:scale>
        <p:origin x="8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go PAGEAUX" userId="41f4717d-8a18-485a-b642-cfccbc08017f" providerId="ADAL" clId="{C8036CD5-CCC6-48B6-8C1D-4C83484DA995}"/>
    <pc:docChg chg="custSel addSld modSld sldOrd">
      <pc:chgData name="Hugo PAGEAUX" userId="41f4717d-8a18-485a-b642-cfccbc08017f" providerId="ADAL" clId="{C8036CD5-CCC6-48B6-8C1D-4C83484DA995}" dt="2023-01-03T16:27:33.732" v="191" actId="1076"/>
      <pc:docMkLst>
        <pc:docMk/>
      </pc:docMkLst>
      <pc:sldChg chg="addSp modSp mod modAnim">
        <pc:chgData name="Hugo PAGEAUX" userId="41f4717d-8a18-485a-b642-cfccbc08017f" providerId="ADAL" clId="{C8036CD5-CCC6-48B6-8C1D-4C83484DA995}" dt="2023-01-03T16:16:38.302" v="90"/>
        <pc:sldMkLst>
          <pc:docMk/>
          <pc:sldMk cId="225324034" sldId="257"/>
        </pc:sldMkLst>
        <pc:spChg chg="add mod">
          <ac:chgData name="Hugo PAGEAUX" userId="41f4717d-8a18-485a-b642-cfccbc08017f" providerId="ADAL" clId="{C8036CD5-CCC6-48B6-8C1D-4C83484DA995}" dt="2023-01-03T16:15:32.457" v="82" actId="1076"/>
          <ac:spMkLst>
            <pc:docMk/>
            <pc:sldMk cId="225324034" sldId="257"/>
            <ac:spMk id="3" creationId="{A0B48D67-83ED-548B-DECC-A7824426CC7F}"/>
          </ac:spMkLst>
        </pc:spChg>
        <pc:spChg chg="mod">
          <ac:chgData name="Hugo PAGEAUX" userId="41f4717d-8a18-485a-b642-cfccbc08017f" providerId="ADAL" clId="{C8036CD5-CCC6-48B6-8C1D-4C83484DA995}" dt="2023-01-03T16:13:42.897" v="46" actId="20577"/>
          <ac:spMkLst>
            <pc:docMk/>
            <pc:sldMk cId="225324034" sldId="257"/>
            <ac:spMk id="7" creationId="{A283DE47-FA96-9D51-F8D5-6428F62ED695}"/>
          </ac:spMkLst>
        </pc:spChg>
        <pc:spChg chg="mod">
          <ac:chgData name="Hugo PAGEAUX" userId="41f4717d-8a18-485a-b642-cfccbc08017f" providerId="ADAL" clId="{C8036CD5-CCC6-48B6-8C1D-4C83484DA995}" dt="2023-01-03T16:14:11.321" v="65" actId="20577"/>
          <ac:spMkLst>
            <pc:docMk/>
            <pc:sldMk cId="225324034" sldId="257"/>
            <ac:spMk id="8" creationId="{B57409D6-383B-46AF-AE28-A058C7884B9A}"/>
          </ac:spMkLst>
        </pc:spChg>
        <pc:spChg chg="mod">
          <ac:chgData name="Hugo PAGEAUX" userId="41f4717d-8a18-485a-b642-cfccbc08017f" providerId="ADAL" clId="{C8036CD5-CCC6-48B6-8C1D-4C83484DA995}" dt="2023-01-03T16:14:38.404" v="68" actId="14100"/>
          <ac:spMkLst>
            <pc:docMk/>
            <pc:sldMk cId="225324034" sldId="257"/>
            <ac:spMk id="9" creationId="{D089A0F3-C877-7C2D-F85A-77BFA498966B}"/>
          </ac:spMkLst>
        </pc:spChg>
        <pc:picChg chg="add mod">
          <ac:chgData name="Hugo PAGEAUX" userId="41f4717d-8a18-485a-b642-cfccbc08017f" providerId="ADAL" clId="{C8036CD5-CCC6-48B6-8C1D-4C83484DA995}" dt="2023-01-03T16:15:15.881" v="78" actId="1076"/>
          <ac:picMkLst>
            <pc:docMk/>
            <pc:sldMk cId="225324034" sldId="257"/>
            <ac:picMk id="4" creationId="{31DE954E-E4AF-A9DC-F10F-2D7E55C161C5}"/>
          </ac:picMkLst>
        </pc:picChg>
      </pc:sldChg>
      <pc:sldChg chg="addSp delSp modSp mod modTransition">
        <pc:chgData name="Hugo PAGEAUX" userId="41f4717d-8a18-485a-b642-cfccbc08017f" providerId="ADAL" clId="{C8036CD5-CCC6-48B6-8C1D-4C83484DA995}" dt="2023-01-03T16:20:46.765" v="125" actId="20577"/>
        <pc:sldMkLst>
          <pc:docMk/>
          <pc:sldMk cId="971122146" sldId="258"/>
        </pc:sldMkLst>
        <pc:spChg chg="mod">
          <ac:chgData name="Hugo PAGEAUX" userId="41f4717d-8a18-485a-b642-cfccbc08017f" providerId="ADAL" clId="{C8036CD5-CCC6-48B6-8C1D-4C83484DA995}" dt="2023-01-03T16:20:46.765" v="125" actId="20577"/>
          <ac:spMkLst>
            <pc:docMk/>
            <pc:sldMk cId="971122146" sldId="258"/>
            <ac:spMk id="9" creationId="{4ECEF4C5-B4B7-F626-3845-3940E7409EAE}"/>
          </ac:spMkLst>
        </pc:spChg>
        <pc:picChg chg="add mod">
          <ac:chgData name="Hugo PAGEAUX" userId="41f4717d-8a18-485a-b642-cfccbc08017f" providerId="ADAL" clId="{C8036CD5-CCC6-48B6-8C1D-4C83484DA995}" dt="2023-01-03T16:16:58.853" v="91" actId="1076"/>
          <ac:picMkLst>
            <pc:docMk/>
            <pc:sldMk cId="971122146" sldId="258"/>
            <ac:picMk id="3" creationId="{9CA47A2F-1F8F-1A79-2860-ED9F9F446890}"/>
          </ac:picMkLst>
        </pc:picChg>
        <pc:picChg chg="add mod">
          <ac:chgData name="Hugo PAGEAUX" userId="41f4717d-8a18-485a-b642-cfccbc08017f" providerId="ADAL" clId="{C8036CD5-CCC6-48B6-8C1D-4C83484DA995}" dt="2023-01-03T16:18:51.200" v="114" actId="1076"/>
          <ac:picMkLst>
            <pc:docMk/>
            <pc:sldMk cId="971122146" sldId="258"/>
            <ac:picMk id="4" creationId="{7EF6F6B9-A86D-B422-E01C-F7DAF9BFA42C}"/>
          </ac:picMkLst>
        </pc:picChg>
        <pc:picChg chg="del">
          <ac:chgData name="Hugo PAGEAUX" userId="41f4717d-8a18-485a-b642-cfccbc08017f" providerId="ADAL" clId="{C8036CD5-CCC6-48B6-8C1D-4C83484DA995}" dt="2023-01-03T16:18:43.298" v="112" actId="478"/>
          <ac:picMkLst>
            <pc:docMk/>
            <pc:sldMk cId="971122146" sldId="258"/>
            <ac:picMk id="7" creationId="{E2570A67-9214-8F4C-7C7B-B788481A96F1}"/>
          </ac:picMkLst>
        </pc:picChg>
      </pc:sldChg>
      <pc:sldChg chg="addSp delSp modSp mod">
        <pc:chgData name="Hugo PAGEAUX" userId="41f4717d-8a18-485a-b642-cfccbc08017f" providerId="ADAL" clId="{C8036CD5-CCC6-48B6-8C1D-4C83484DA995}" dt="2023-01-03T16:27:33.732" v="191" actId="1076"/>
        <pc:sldMkLst>
          <pc:docMk/>
          <pc:sldMk cId="3635135024" sldId="259"/>
        </pc:sldMkLst>
        <pc:spChg chg="add mod">
          <ac:chgData name="Hugo PAGEAUX" userId="41f4717d-8a18-485a-b642-cfccbc08017f" providerId="ADAL" clId="{C8036CD5-CCC6-48B6-8C1D-4C83484DA995}" dt="2023-01-03T16:24:10.919" v="157" actId="1076"/>
          <ac:spMkLst>
            <pc:docMk/>
            <pc:sldMk cId="3635135024" sldId="259"/>
            <ac:spMk id="3" creationId="{45446C1B-6225-15B3-538D-19FEB50A54C4}"/>
          </ac:spMkLst>
        </pc:spChg>
        <pc:spChg chg="mod">
          <ac:chgData name="Hugo PAGEAUX" userId="41f4717d-8a18-485a-b642-cfccbc08017f" providerId="ADAL" clId="{C8036CD5-CCC6-48B6-8C1D-4C83484DA995}" dt="2023-01-03T16:20:51.492" v="126" actId="20577"/>
          <ac:spMkLst>
            <pc:docMk/>
            <pc:sldMk cId="3635135024" sldId="259"/>
            <ac:spMk id="10" creationId="{581F752E-8C30-D737-339A-B258A000A795}"/>
          </ac:spMkLst>
        </pc:spChg>
        <pc:spChg chg="add mod">
          <ac:chgData name="Hugo PAGEAUX" userId="41f4717d-8a18-485a-b642-cfccbc08017f" providerId="ADAL" clId="{C8036CD5-CCC6-48B6-8C1D-4C83484DA995}" dt="2023-01-03T16:27:12.214" v="184" actId="21"/>
          <ac:spMkLst>
            <pc:docMk/>
            <pc:sldMk cId="3635135024" sldId="259"/>
            <ac:spMk id="18" creationId="{7744FC61-003D-4A73-E791-034FF5B981BF}"/>
          </ac:spMkLst>
        </pc:spChg>
        <pc:spChg chg="add mod">
          <ac:chgData name="Hugo PAGEAUX" userId="41f4717d-8a18-485a-b642-cfccbc08017f" providerId="ADAL" clId="{C8036CD5-CCC6-48B6-8C1D-4C83484DA995}" dt="2023-01-03T16:24:19.769" v="160" actId="1076"/>
          <ac:spMkLst>
            <pc:docMk/>
            <pc:sldMk cId="3635135024" sldId="259"/>
            <ac:spMk id="19" creationId="{D4D19F75-B6C5-5418-BB73-AE497EADF299}"/>
          </ac:spMkLst>
        </pc:spChg>
        <pc:spChg chg="add mod">
          <ac:chgData name="Hugo PAGEAUX" userId="41f4717d-8a18-485a-b642-cfccbc08017f" providerId="ADAL" clId="{C8036CD5-CCC6-48B6-8C1D-4C83484DA995}" dt="2023-01-03T16:25:19.855" v="173" actId="121"/>
          <ac:spMkLst>
            <pc:docMk/>
            <pc:sldMk cId="3635135024" sldId="259"/>
            <ac:spMk id="20" creationId="{C9494CF6-8E3C-AC35-E4E0-95B225FFCD9F}"/>
          </ac:spMkLst>
        </pc:spChg>
        <pc:spChg chg="add mod">
          <ac:chgData name="Hugo PAGEAUX" userId="41f4717d-8a18-485a-b642-cfccbc08017f" providerId="ADAL" clId="{C8036CD5-CCC6-48B6-8C1D-4C83484DA995}" dt="2023-01-03T16:27:33.732" v="191" actId="1076"/>
          <ac:spMkLst>
            <pc:docMk/>
            <pc:sldMk cId="3635135024" sldId="259"/>
            <ac:spMk id="21" creationId="{24D0ECAF-AEED-7954-F6A6-D79A87B40593}"/>
          </ac:spMkLst>
        </pc:spChg>
        <pc:picChg chg="add del mod">
          <ac:chgData name="Hugo PAGEAUX" userId="41f4717d-8a18-485a-b642-cfccbc08017f" providerId="ADAL" clId="{C8036CD5-CCC6-48B6-8C1D-4C83484DA995}" dt="2023-01-03T16:20:17.154" v="119" actId="478"/>
          <ac:picMkLst>
            <pc:docMk/>
            <pc:sldMk cId="3635135024" sldId="259"/>
            <ac:picMk id="4" creationId="{AB6C7223-D4D7-313C-43C9-DD454949F548}"/>
          </ac:picMkLst>
        </pc:picChg>
        <pc:picChg chg="del">
          <ac:chgData name="Hugo PAGEAUX" userId="41f4717d-8a18-485a-b642-cfccbc08017f" providerId="ADAL" clId="{C8036CD5-CCC6-48B6-8C1D-4C83484DA995}" dt="2023-01-03T16:20:17.154" v="119" actId="478"/>
          <ac:picMkLst>
            <pc:docMk/>
            <pc:sldMk cId="3635135024" sldId="259"/>
            <ac:picMk id="5" creationId="{5F903FC6-3BD2-0166-481D-E52AD30A2EDA}"/>
          </ac:picMkLst>
        </pc:picChg>
        <pc:picChg chg="del">
          <ac:chgData name="Hugo PAGEAUX" userId="41f4717d-8a18-485a-b642-cfccbc08017f" providerId="ADAL" clId="{C8036CD5-CCC6-48B6-8C1D-4C83484DA995}" dt="2023-01-03T16:20:17.154" v="119" actId="478"/>
          <ac:picMkLst>
            <pc:docMk/>
            <pc:sldMk cId="3635135024" sldId="259"/>
            <ac:picMk id="6" creationId="{DBCECBC4-F51A-59F8-0CFA-ABCA3405A112}"/>
          </ac:picMkLst>
        </pc:picChg>
        <pc:picChg chg="add del mod">
          <ac:chgData name="Hugo PAGEAUX" userId="41f4717d-8a18-485a-b642-cfccbc08017f" providerId="ADAL" clId="{C8036CD5-CCC6-48B6-8C1D-4C83484DA995}" dt="2023-01-03T16:20:15.634" v="118"/>
          <ac:picMkLst>
            <pc:docMk/>
            <pc:sldMk cId="3635135024" sldId="259"/>
            <ac:picMk id="7" creationId="{7C723F25-B907-0617-4DB5-B97206C3ABD9}"/>
          </ac:picMkLst>
        </pc:picChg>
        <pc:picChg chg="del">
          <ac:chgData name="Hugo PAGEAUX" userId="41f4717d-8a18-485a-b642-cfccbc08017f" providerId="ADAL" clId="{C8036CD5-CCC6-48B6-8C1D-4C83484DA995}" dt="2023-01-03T16:20:17.154" v="119" actId="478"/>
          <ac:picMkLst>
            <pc:docMk/>
            <pc:sldMk cId="3635135024" sldId="259"/>
            <ac:picMk id="8" creationId="{197AC41C-AFA5-FF26-F71D-0123A9A66AB4}"/>
          </ac:picMkLst>
        </pc:picChg>
        <pc:picChg chg="add del mod">
          <ac:chgData name="Hugo PAGEAUX" userId="41f4717d-8a18-485a-b642-cfccbc08017f" providerId="ADAL" clId="{C8036CD5-CCC6-48B6-8C1D-4C83484DA995}" dt="2023-01-03T16:20:15.634" v="118"/>
          <ac:picMkLst>
            <pc:docMk/>
            <pc:sldMk cId="3635135024" sldId="259"/>
            <ac:picMk id="11" creationId="{224650F6-3C49-8E65-57D4-4F51D8529EEC}"/>
          </ac:picMkLst>
        </pc:picChg>
        <pc:picChg chg="add del mod">
          <ac:chgData name="Hugo PAGEAUX" userId="41f4717d-8a18-485a-b642-cfccbc08017f" providerId="ADAL" clId="{C8036CD5-CCC6-48B6-8C1D-4C83484DA995}" dt="2023-01-03T16:20:15.634" v="118"/>
          <ac:picMkLst>
            <pc:docMk/>
            <pc:sldMk cId="3635135024" sldId="259"/>
            <ac:picMk id="12" creationId="{0763E7C7-A23D-CE62-BD12-7B51C8ADBB4D}"/>
          </ac:picMkLst>
        </pc:picChg>
        <pc:picChg chg="add del mod">
          <ac:chgData name="Hugo PAGEAUX" userId="41f4717d-8a18-485a-b642-cfccbc08017f" providerId="ADAL" clId="{C8036CD5-CCC6-48B6-8C1D-4C83484DA995}" dt="2023-01-03T16:20:15.634" v="118"/>
          <ac:picMkLst>
            <pc:docMk/>
            <pc:sldMk cId="3635135024" sldId="259"/>
            <ac:picMk id="13" creationId="{E96B5C54-837E-2B52-0544-DB3C06DAF320}"/>
          </ac:picMkLst>
        </pc:picChg>
        <pc:picChg chg="add mod">
          <ac:chgData name="Hugo PAGEAUX" userId="41f4717d-8a18-485a-b642-cfccbc08017f" providerId="ADAL" clId="{C8036CD5-CCC6-48B6-8C1D-4C83484DA995}" dt="2023-01-03T16:20:17.829" v="120"/>
          <ac:picMkLst>
            <pc:docMk/>
            <pc:sldMk cId="3635135024" sldId="259"/>
            <ac:picMk id="14" creationId="{2A7CC86A-8A8B-1C9B-329A-5592D5633955}"/>
          </ac:picMkLst>
        </pc:picChg>
        <pc:picChg chg="add mod">
          <ac:chgData name="Hugo PAGEAUX" userId="41f4717d-8a18-485a-b642-cfccbc08017f" providerId="ADAL" clId="{C8036CD5-CCC6-48B6-8C1D-4C83484DA995}" dt="2023-01-03T16:20:17.829" v="120"/>
          <ac:picMkLst>
            <pc:docMk/>
            <pc:sldMk cId="3635135024" sldId="259"/>
            <ac:picMk id="15" creationId="{48DD2840-944B-404E-9976-0E03871B4B8A}"/>
          </ac:picMkLst>
        </pc:picChg>
        <pc:picChg chg="add mod">
          <ac:chgData name="Hugo PAGEAUX" userId="41f4717d-8a18-485a-b642-cfccbc08017f" providerId="ADAL" clId="{C8036CD5-CCC6-48B6-8C1D-4C83484DA995}" dt="2023-01-03T16:20:17.829" v="120"/>
          <ac:picMkLst>
            <pc:docMk/>
            <pc:sldMk cId="3635135024" sldId="259"/>
            <ac:picMk id="16" creationId="{C44EB5BF-9EE8-2E6E-2D51-54D6C1708862}"/>
          </ac:picMkLst>
        </pc:picChg>
        <pc:picChg chg="add mod">
          <ac:chgData name="Hugo PAGEAUX" userId="41f4717d-8a18-485a-b642-cfccbc08017f" providerId="ADAL" clId="{C8036CD5-CCC6-48B6-8C1D-4C83484DA995}" dt="2023-01-03T16:20:17.829" v="120"/>
          <ac:picMkLst>
            <pc:docMk/>
            <pc:sldMk cId="3635135024" sldId="259"/>
            <ac:picMk id="17" creationId="{65A6A305-38DD-1B34-AA53-E93762368ABF}"/>
          </ac:picMkLst>
        </pc:picChg>
        <pc:picChg chg="add mod">
          <ac:chgData name="Hugo PAGEAUX" userId="41f4717d-8a18-485a-b642-cfccbc08017f" providerId="ADAL" clId="{C8036CD5-CCC6-48B6-8C1D-4C83484DA995}" dt="2023-01-03T16:24:15.495" v="159" actId="14100"/>
          <ac:picMkLst>
            <pc:docMk/>
            <pc:sldMk cId="3635135024" sldId="259"/>
            <ac:picMk id="1026" creationId="{B64DDE65-27BF-B80B-F6C3-397E4D707525}"/>
          </ac:picMkLst>
        </pc:picChg>
        <pc:picChg chg="add mod">
          <ac:chgData name="Hugo PAGEAUX" userId="41f4717d-8a18-485a-b642-cfccbc08017f" providerId="ADAL" clId="{C8036CD5-CCC6-48B6-8C1D-4C83484DA995}" dt="2023-01-03T16:24:57.434" v="166" actId="14100"/>
          <ac:picMkLst>
            <pc:docMk/>
            <pc:sldMk cId="3635135024" sldId="259"/>
            <ac:picMk id="1028" creationId="{7934D81C-4272-8645-AB66-E358225BBCAB}"/>
          </ac:picMkLst>
        </pc:picChg>
        <pc:picChg chg="add mod">
          <ac:chgData name="Hugo PAGEAUX" userId="41f4717d-8a18-485a-b642-cfccbc08017f" providerId="ADAL" clId="{C8036CD5-CCC6-48B6-8C1D-4C83484DA995}" dt="2023-01-03T16:26:18.198" v="183" actId="1076"/>
          <ac:picMkLst>
            <pc:docMk/>
            <pc:sldMk cId="3635135024" sldId="259"/>
            <ac:picMk id="1030" creationId="{C6D552DD-0C79-64C9-C4C8-FE6F7E3A44B4}"/>
          </ac:picMkLst>
        </pc:picChg>
      </pc:sldChg>
      <pc:sldChg chg="addSp delSp modSp mod">
        <pc:chgData name="Hugo PAGEAUX" userId="41f4717d-8a18-485a-b642-cfccbc08017f" providerId="ADAL" clId="{C8036CD5-CCC6-48B6-8C1D-4C83484DA995}" dt="2023-01-03T16:21:01.739" v="128" actId="20577"/>
        <pc:sldMkLst>
          <pc:docMk/>
          <pc:sldMk cId="3453824878" sldId="260"/>
        </pc:sldMkLst>
        <pc:spChg chg="mod">
          <ac:chgData name="Hugo PAGEAUX" userId="41f4717d-8a18-485a-b642-cfccbc08017f" providerId="ADAL" clId="{C8036CD5-CCC6-48B6-8C1D-4C83484DA995}" dt="2023-01-03T16:21:01.739" v="128" actId="20577"/>
          <ac:spMkLst>
            <pc:docMk/>
            <pc:sldMk cId="3453824878" sldId="260"/>
            <ac:spMk id="10" creationId="{581F752E-8C30-D737-339A-B258A000A795}"/>
          </ac:spMkLst>
        </pc:spChg>
        <pc:picChg chg="mod">
          <ac:chgData name="Hugo PAGEAUX" userId="41f4717d-8a18-485a-b642-cfccbc08017f" providerId="ADAL" clId="{C8036CD5-CCC6-48B6-8C1D-4C83484DA995}" dt="2023-01-03T16:17:47.351" v="103" actId="1076"/>
          <ac:picMkLst>
            <pc:docMk/>
            <pc:sldMk cId="3453824878" sldId="260"/>
            <ac:picMk id="3" creationId="{260DF9B5-4E17-ECE8-26F4-775A052F8AA0}"/>
          </ac:picMkLst>
        </pc:picChg>
        <pc:picChg chg="add del mod">
          <ac:chgData name="Hugo PAGEAUX" userId="41f4717d-8a18-485a-b642-cfccbc08017f" providerId="ADAL" clId="{C8036CD5-CCC6-48B6-8C1D-4C83484DA995}" dt="2023-01-03T16:20:21.196" v="121" actId="478"/>
          <ac:picMkLst>
            <pc:docMk/>
            <pc:sldMk cId="3453824878" sldId="260"/>
            <ac:picMk id="4" creationId="{EACF93F4-39B7-E19C-2C64-D3A343949DDA}"/>
          </ac:picMkLst>
        </pc:picChg>
        <pc:picChg chg="add mod">
          <ac:chgData name="Hugo PAGEAUX" userId="41f4717d-8a18-485a-b642-cfccbc08017f" providerId="ADAL" clId="{C8036CD5-CCC6-48B6-8C1D-4C83484DA995}" dt="2023-01-03T16:20:26.432" v="123" actId="1076"/>
          <ac:picMkLst>
            <pc:docMk/>
            <pc:sldMk cId="3453824878" sldId="260"/>
            <ac:picMk id="6" creationId="{959D2C1A-780F-6A49-3852-4D0155C5A51D}"/>
          </ac:picMkLst>
        </pc:picChg>
      </pc:sldChg>
      <pc:sldChg chg="addSp delSp modSp add mod ord modTransition">
        <pc:chgData name="Hugo PAGEAUX" userId="41f4717d-8a18-485a-b642-cfccbc08017f" providerId="ADAL" clId="{C8036CD5-CCC6-48B6-8C1D-4C83484DA995}" dt="2023-01-03T16:20:37.089" v="124" actId="20577"/>
        <pc:sldMkLst>
          <pc:docMk/>
          <pc:sldMk cId="3340447370" sldId="262"/>
        </pc:sldMkLst>
        <pc:spChg chg="mod">
          <ac:chgData name="Hugo PAGEAUX" userId="41f4717d-8a18-485a-b642-cfccbc08017f" providerId="ADAL" clId="{C8036CD5-CCC6-48B6-8C1D-4C83484DA995}" dt="2023-01-03T16:20:37.089" v="124" actId="20577"/>
          <ac:spMkLst>
            <pc:docMk/>
            <pc:sldMk cId="3340447370" sldId="262"/>
            <ac:spMk id="10" creationId="{581F752E-8C30-D737-339A-B258A000A795}"/>
          </ac:spMkLst>
        </pc:spChg>
        <pc:picChg chg="del mod">
          <ac:chgData name="Hugo PAGEAUX" userId="41f4717d-8a18-485a-b642-cfccbc08017f" providerId="ADAL" clId="{C8036CD5-CCC6-48B6-8C1D-4C83484DA995}" dt="2023-01-03T16:18:31.346" v="107" actId="478"/>
          <ac:picMkLst>
            <pc:docMk/>
            <pc:sldMk cId="3340447370" sldId="262"/>
            <ac:picMk id="3" creationId="{260DF9B5-4E17-ECE8-26F4-775A052F8AA0}"/>
          </ac:picMkLst>
        </pc:picChg>
        <pc:picChg chg="del">
          <ac:chgData name="Hugo PAGEAUX" userId="41f4717d-8a18-485a-b642-cfccbc08017f" providerId="ADAL" clId="{C8036CD5-CCC6-48B6-8C1D-4C83484DA995}" dt="2023-01-03T16:17:34.705" v="99" actId="478"/>
          <ac:picMkLst>
            <pc:docMk/>
            <pc:sldMk cId="3340447370" sldId="262"/>
            <ac:picMk id="4" creationId="{EACF93F4-39B7-E19C-2C64-D3A343949DDA}"/>
          </ac:picMkLst>
        </pc:picChg>
        <pc:picChg chg="del">
          <ac:chgData name="Hugo PAGEAUX" userId="41f4717d-8a18-485a-b642-cfccbc08017f" providerId="ADAL" clId="{C8036CD5-CCC6-48B6-8C1D-4C83484DA995}" dt="2023-01-03T16:18:31.346" v="107" actId="478"/>
          <ac:picMkLst>
            <pc:docMk/>
            <pc:sldMk cId="3340447370" sldId="262"/>
            <ac:picMk id="5" creationId="{5F903FC6-3BD2-0166-481D-E52AD30A2EDA}"/>
          </ac:picMkLst>
        </pc:picChg>
        <pc:picChg chg="add del mod">
          <ac:chgData name="Hugo PAGEAUX" userId="41f4717d-8a18-485a-b642-cfccbc08017f" providerId="ADAL" clId="{C8036CD5-CCC6-48B6-8C1D-4C83484DA995}" dt="2023-01-03T16:18:31.346" v="107" actId="478"/>
          <ac:picMkLst>
            <pc:docMk/>
            <pc:sldMk cId="3340447370" sldId="262"/>
            <ac:picMk id="6" creationId="{50575DAF-7B7E-D43E-322D-887B145ED75D}"/>
          </ac:picMkLst>
        </pc:picChg>
        <pc:picChg chg="add mod">
          <ac:chgData name="Hugo PAGEAUX" userId="41f4717d-8a18-485a-b642-cfccbc08017f" providerId="ADAL" clId="{C8036CD5-CCC6-48B6-8C1D-4C83484DA995}" dt="2023-01-03T16:18:32.295" v="108"/>
          <ac:picMkLst>
            <pc:docMk/>
            <pc:sldMk cId="3340447370" sldId="262"/>
            <ac:picMk id="7" creationId="{F3E5FB88-C229-92AB-F6C7-03514414E1D2}"/>
          </ac:picMkLst>
        </pc:picChg>
        <pc:picChg chg="del">
          <ac:chgData name="Hugo PAGEAUX" userId="41f4717d-8a18-485a-b642-cfccbc08017f" providerId="ADAL" clId="{C8036CD5-CCC6-48B6-8C1D-4C83484DA995}" dt="2023-01-03T16:18:31.346" v="107" actId="478"/>
          <ac:picMkLst>
            <pc:docMk/>
            <pc:sldMk cId="3340447370" sldId="262"/>
            <ac:picMk id="8" creationId="{197AC41C-AFA5-FF26-F71D-0123A9A66AB4}"/>
          </ac:picMkLst>
        </pc:picChg>
        <pc:picChg chg="add mod">
          <ac:chgData name="Hugo PAGEAUX" userId="41f4717d-8a18-485a-b642-cfccbc08017f" providerId="ADAL" clId="{C8036CD5-CCC6-48B6-8C1D-4C83484DA995}" dt="2023-01-03T16:18:32.295" v="108"/>
          <ac:picMkLst>
            <pc:docMk/>
            <pc:sldMk cId="3340447370" sldId="262"/>
            <ac:picMk id="11" creationId="{C272F942-1676-71E1-4EA1-8AC96BB51525}"/>
          </ac:picMkLst>
        </pc:picChg>
        <pc:picChg chg="add del mod">
          <ac:chgData name="Hugo PAGEAUX" userId="41f4717d-8a18-485a-b642-cfccbc08017f" providerId="ADAL" clId="{C8036CD5-CCC6-48B6-8C1D-4C83484DA995}" dt="2023-01-03T16:18:36.103" v="109" actId="478"/>
          <ac:picMkLst>
            <pc:docMk/>
            <pc:sldMk cId="3340447370" sldId="262"/>
            <ac:picMk id="12" creationId="{41AEA5FB-6078-05BA-96D1-CC3409999A2C}"/>
          </ac:picMkLst>
        </pc:picChg>
        <pc:picChg chg="add mod">
          <ac:chgData name="Hugo PAGEAUX" userId="41f4717d-8a18-485a-b642-cfccbc08017f" providerId="ADAL" clId="{C8036CD5-CCC6-48B6-8C1D-4C83484DA995}" dt="2023-01-03T16:18:32.295" v="108"/>
          <ac:picMkLst>
            <pc:docMk/>
            <pc:sldMk cId="3340447370" sldId="262"/>
            <ac:picMk id="13" creationId="{89F2FEA0-154C-DBA6-D3C0-C6171BB2D864}"/>
          </ac:picMkLst>
        </pc:picChg>
        <pc:picChg chg="add mod">
          <ac:chgData name="Hugo PAGEAUX" userId="41f4717d-8a18-485a-b642-cfccbc08017f" providerId="ADAL" clId="{C8036CD5-CCC6-48B6-8C1D-4C83484DA995}" dt="2023-01-03T16:18:40.302" v="111" actId="1076"/>
          <ac:picMkLst>
            <pc:docMk/>
            <pc:sldMk cId="3340447370" sldId="262"/>
            <ac:picMk id="14" creationId="{FA69E65B-52C6-E337-618A-4D76C58938A0}"/>
          </ac:picMkLst>
        </pc:picChg>
      </pc:sldChg>
    </pc:docChg>
  </pc:docChgLst>
  <pc:docChgLst>
    <pc:chgData name="hugo pageaux" userId="5aedfcbb44cdaac7" providerId="LiveId" clId="{7421D949-1720-4F94-B330-A701A21B0BAC}"/>
    <pc:docChg chg="undo custSel addSld delSld modSld sldOrd">
      <pc:chgData name="hugo pageaux" userId="5aedfcbb44cdaac7" providerId="LiveId" clId="{7421D949-1720-4F94-B330-A701A21B0BAC}" dt="2023-02-27T08:12:39.377" v="1599" actId="1038"/>
      <pc:docMkLst>
        <pc:docMk/>
      </pc:docMkLst>
      <pc:sldChg chg="modSp mod">
        <pc:chgData name="hugo pageaux" userId="5aedfcbb44cdaac7" providerId="LiveId" clId="{7421D949-1720-4F94-B330-A701A21B0BAC}" dt="2023-02-25T14:05:55.019" v="1394" actId="20577"/>
        <pc:sldMkLst>
          <pc:docMk/>
          <pc:sldMk cId="3353729921" sldId="256"/>
        </pc:sldMkLst>
        <pc:spChg chg="mod">
          <ac:chgData name="hugo pageaux" userId="5aedfcbb44cdaac7" providerId="LiveId" clId="{7421D949-1720-4F94-B330-A701A21B0BAC}" dt="2023-02-25T14:05:55.019" v="1394" actId="20577"/>
          <ac:spMkLst>
            <pc:docMk/>
            <pc:sldMk cId="3353729921" sldId="256"/>
            <ac:spMk id="13" creationId="{A5649556-D707-4765-AC1F-3ED60A92B98D}"/>
          </ac:spMkLst>
        </pc:spChg>
      </pc:sldChg>
      <pc:sldChg chg="addSp delSp modSp mod">
        <pc:chgData name="hugo pageaux" userId="5aedfcbb44cdaac7" providerId="LiveId" clId="{7421D949-1720-4F94-B330-A701A21B0BAC}" dt="2023-02-25T14:06:03.605" v="1396"/>
        <pc:sldMkLst>
          <pc:docMk/>
          <pc:sldMk cId="225324034" sldId="257"/>
        </pc:sldMkLst>
        <pc:spChg chg="mod">
          <ac:chgData name="hugo pageaux" userId="5aedfcbb44cdaac7" providerId="LiveId" clId="{7421D949-1720-4F94-B330-A701A21B0BAC}" dt="2023-02-14T15:33:48.759" v="700" actId="14100"/>
          <ac:spMkLst>
            <pc:docMk/>
            <pc:sldMk cId="225324034" sldId="257"/>
            <ac:spMk id="3" creationId="{A0B48D67-83ED-548B-DECC-A7824426CC7F}"/>
          </ac:spMkLst>
        </pc:spChg>
        <pc:spChg chg="add mod">
          <ac:chgData name="hugo pageaux" userId="5aedfcbb44cdaac7" providerId="LiveId" clId="{7421D949-1720-4F94-B330-A701A21B0BAC}" dt="2023-02-25T14:06:03.605" v="1396"/>
          <ac:spMkLst>
            <pc:docMk/>
            <pc:sldMk cId="225324034" sldId="257"/>
            <ac:spMk id="4" creationId="{55C081BE-012F-A4FA-92E8-0F45ECE31DE4}"/>
          </ac:spMkLst>
        </pc:spChg>
        <pc:spChg chg="mod">
          <ac:chgData name="hugo pageaux" userId="5aedfcbb44cdaac7" providerId="LiveId" clId="{7421D949-1720-4F94-B330-A701A21B0BAC}" dt="2023-02-14T15:32:00.077" v="615" actId="20577"/>
          <ac:spMkLst>
            <pc:docMk/>
            <pc:sldMk cId="225324034" sldId="257"/>
            <ac:spMk id="7" creationId="{A283DE47-FA96-9D51-F8D5-6428F62ED695}"/>
          </ac:spMkLst>
        </pc:spChg>
        <pc:spChg chg="mod">
          <ac:chgData name="hugo pageaux" userId="5aedfcbb44cdaac7" providerId="LiveId" clId="{7421D949-1720-4F94-B330-A701A21B0BAC}" dt="2023-02-14T15:33:03.092" v="661" actId="20577"/>
          <ac:spMkLst>
            <pc:docMk/>
            <pc:sldMk cId="225324034" sldId="257"/>
            <ac:spMk id="8" creationId="{B57409D6-383B-46AF-AE28-A058C7884B9A}"/>
          </ac:spMkLst>
        </pc:spChg>
        <pc:spChg chg="mod">
          <ac:chgData name="hugo pageaux" userId="5aedfcbb44cdaac7" providerId="LiveId" clId="{7421D949-1720-4F94-B330-A701A21B0BAC}" dt="2023-02-14T15:33:26.134" v="676" actId="20577"/>
          <ac:spMkLst>
            <pc:docMk/>
            <pc:sldMk cId="225324034" sldId="257"/>
            <ac:spMk id="9" creationId="{D089A0F3-C877-7C2D-F85A-77BFA498966B}"/>
          </ac:spMkLst>
        </pc:spChg>
        <pc:spChg chg="mod">
          <ac:chgData name="hugo pageaux" userId="5aedfcbb44cdaac7" providerId="LiveId" clId="{7421D949-1720-4F94-B330-A701A21B0BAC}" dt="2023-02-14T15:32:44.158" v="633" actId="20577"/>
          <ac:spMkLst>
            <pc:docMk/>
            <pc:sldMk cId="225324034" sldId="257"/>
            <ac:spMk id="12" creationId="{F3298533-6DAD-49EC-A808-8A0FD6B784AB}"/>
          </ac:spMkLst>
        </pc:spChg>
        <pc:spChg chg="del">
          <ac:chgData name="hugo pageaux" userId="5aedfcbb44cdaac7" providerId="LiveId" clId="{7421D949-1720-4F94-B330-A701A21B0BAC}" dt="2023-02-25T14:06:03.073" v="1395" actId="478"/>
          <ac:spMkLst>
            <pc:docMk/>
            <pc:sldMk cId="225324034" sldId="257"/>
            <ac:spMk id="22" creationId="{11CA47DA-E3DC-4D1A-9EC6-05F74D519BC4}"/>
          </ac:spMkLst>
        </pc:spChg>
      </pc:sldChg>
      <pc:sldChg chg="addSp delSp modSp del mod delAnim">
        <pc:chgData name="hugo pageaux" userId="5aedfcbb44cdaac7" providerId="LiveId" clId="{7421D949-1720-4F94-B330-A701A21B0BAC}" dt="2023-02-08T13:51:41.067" v="21" actId="47"/>
        <pc:sldMkLst>
          <pc:docMk/>
          <pc:sldMk cId="971122146" sldId="258"/>
        </pc:sldMkLst>
        <pc:spChg chg="add del mod">
          <ac:chgData name="hugo pageaux" userId="5aedfcbb44cdaac7" providerId="LiveId" clId="{7421D949-1720-4F94-B330-A701A21B0BAC}" dt="2023-02-08T13:48:25.004" v="7"/>
          <ac:spMkLst>
            <pc:docMk/>
            <pc:sldMk cId="971122146" sldId="258"/>
            <ac:spMk id="4" creationId="{1C0D6692-8BBE-FA90-2B1A-DE3DF06DFBEF}"/>
          </ac:spMkLst>
        </pc:spChg>
        <pc:spChg chg="del">
          <ac:chgData name="hugo pageaux" userId="5aedfcbb44cdaac7" providerId="LiveId" clId="{7421D949-1720-4F94-B330-A701A21B0BAC}" dt="2023-02-08T13:48:04.969" v="4" actId="478"/>
          <ac:spMkLst>
            <pc:docMk/>
            <pc:sldMk cId="971122146" sldId="258"/>
            <ac:spMk id="18" creationId="{5EF6255A-92F7-D539-5855-040D7927CE86}"/>
          </ac:spMkLst>
        </pc:spChg>
        <pc:spChg chg="del">
          <ac:chgData name="hugo pageaux" userId="5aedfcbb44cdaac7" providerId="LiveId" clId="{7421D949-1720-4F94-B330-A701A21B0BAC}" dt="2023-02-08T13:48:10.479" v="5" actId="478"/>
          <ac:spMkLst>
            <pc:docMk/>
            <pc:sldMk cId="971122146" sldId="258"/>
            <ac:spMk id="19" creationId="{A36DAEF1-B9D6-EB1F-91BD-3D2CCFEA4E4D}"/>
          </ac:spMkLst>
        </pc:spChg>
        <pc:spChg chg="del">
          <ac:chgData name="hugo pageaux" userId="5aedfcbb44cdaac7" providerId="LiveId" clId="{7421D949-1720-4F94-B330-A701A21B0BAC}" dt="2023-02-08T13:48:10.479" v="5" actId="478"/>
          <ac:spMkLst>
            <pc:docMk/>
            <pc:sldMk cId="971122146" sldId="258"/>
            <ac:spMk id="21" creationId="{ECFB4EED-2884-01EF-3550-738B989DD611}"/>
          </ac:spMkLst>
        </pc:spChg>
        <pc:picChg chg="del">
          <ac:chgData name="hugo pageaux" userId="5aedfcbb44cdaac7" providerId="LiveId" clId="{7421D949-1720-4F94-B330-A701A21B0BAC}" dt="2023-02-08T13:48:10.479" v="5" actId="478"/>
          <ac:picMkLst>
            <pc:docMk/>
            <pc:sldMk cId="971122146" sldId="258"/>
            <ac:picMk id="15" creationId="{412A14CB-84BB-FE24-CE3C-4DDEADB9C025}"/>
          </ac:picMkLst>
        </pc:picChg>
        <pc:picChg chg="del">
          <ac:chgData name="hugo pageaux" userId="5aedfcbb44cdaac7" providerId="LiveId" clId="{7421D949-1720-4F94-B330-A701A21B0BAC}" dt="2023-02-08T13:48:10.479" v="5" actId="478"/>
          <ac:picMkLst>
            <pc:docMk/>
            <pc:sldMk cId="971122146" sldId="258"/>
            <ac:picMk id="17" creationId="{5ADFC93C-D9F8-506B-E8DA-E8C03E356DC2}"/>
          </ac:picMkLst>
        </pc:picChg>
      </pc:sldChg>
      <pc:sldChg chg="addSp delSp modSp mod delAnim modAnim">
        <pc:chgData name="hugo pageaux" userId="5aedfcbb44cdaac7" providerId="LiveId" clId="{7421D949-1720-4F94-B330-A701A21B0BAC}" dt="2023-02-25T14:06:25.837" v="1404"/>
        <pc:sldMkLst>
          <pc:docMk/>
          <pc:sldMk cId="3635135024" sldId="259"/>
        </pc:sldMkLst>
        <pc:spChg chg="mod">
          <ac:chgData name="hugo pageaux" userId="5aedfcbb44cdaac7" providerId="LiveId" clId="{7421D949-1720-4F94-B330-A701A21B0BAC}" dt="2023-02-08T13:53:46.536" v="32" actId="20577"/>
          <ac:spMkLst>
            <pc:docMk/>
            <pc:sldMk cId="3635135024" sldId="259"/>
            <ac:spMk id="2" creationId="{5ED133E8-5E91-CF28-7C95-DCA249E3CA20}"/>
          </ac:spMkLst>
        </pc:spChg>
        <pc:spChg chg="add del mod">
          <ac:chgData name="hugo pageaux" userId="5aedfcbb44cdaac7" providerId="LiveId" clId="{7421D949-1720-4F94-B330-A701A21B0BAC}" dt="2023-02-14T15:30:50.803" v="605" actId="478"/>
          <ac:spMkLst>
            <pc:docMk/>
            <pc:sldMk cId="3635135024" sldId="259"/>
            <ac:spMk id="3" creationId="{0FFB7227-FC26-8278-2E22-FA10737A1971}"/>
          </ac:spMkLst>
        </pc:spChg>
        <pc:spChg chg="del">
          <ac:chgData name="hugo pageaux" userId="5aedfcbb44cdaac7" providerId="LiveId" clId="{7421D949-1720-4F94-B330-A701A21B0BAC}" dt="2023-02-08T13:53:54.579" v="33" actId="478"/>
          <ac:spMkLst>
            <pc:docMk/>
            <pc:sldMk cId="3635135024" sldId="259"/>
            <ac:spMk id="3" creationId="{45446C1B-6225-15B3-538D-19FEB50A54C4}"/>
          </ac:spMkLst>
        </pc:spChg>
        <pc:spChg chg="add mod">
          <ac:chgData name="hugo pageaux" userId="5aedfcbb44cdaac7" providerId="LiveId" clId="{7421D949-1720-4F94-B330-A701A21B0BAC}" dt="2023-02-25T14:06:25.837" v="1404"/>
          <ac:spMkLst>
            <pc:docMk/>
            <pc:sldMk cId="3635135024" sldId="259"/>
            <ac:spMk id="3" creationId="{86F6054D-2C45-6190-0107-3EB19D4E3CC8}"/>
          </ac:spMkLst>
        </pc:spChg>
        <pc:spChg chg="del">
          <ac:chgData name="hugo pageaux" userId="5aedfcbb44cdaac7" providerId="LiveId" clId="{7421D949-1720-4F94-B330-A701A21B0BAC}" dt="2023-02-08T13:53:56.918" v="35" actId="478"/>
          <ac:spMkLst>
            <pc:docMk/>
            <pc:sldMk cId="3635135024" sldId="259"/>
            <ac:spMk id="18" creationId="{7744FC61-003D-4A73-E791-034FF5B981BF}"/>
          </ac:spMkLst>
        </pc:spChg>
        <pc:spChg chg="del">
          <ac:chgData name="hugo pageaux" userId="5aedfcbb44cdaac7" providerId="LiveId" clId="{7421D949-1720-4F94-B330-A701A21B0BAC}" dt="2023-02-08T13:53:54.579" v="33" actId="478"/>
          <ac:spMkLst>
            <pc:docMk/>
            <pc:sldMk cId="3635135024" sldId="259"/>
            <ac:spMk id="19" creationId="{D4D19F75-B6C5-5418-BB73-AE497EADF299}"/>
          </ac:spMkLst>
        </pc:spChg>
        <pc:spChg chg="del">
          <ac:chgData name="hugo pageaux" userId="5aedfcbb44cdaac7" providerId="LiveId" clId="{7421D949-1720-4F94-B330-A701A21B0BAC}" dt="2023-02-08T13:53:54.579" v="33" actId="478"/>
          <ac:spMkLst>
            <pc:docMk/>
            <pc:sldMk cId="3635135024" sldId="259"/>
            <ac:spMk id="20" creationId="{C9494CF6-8E3C-AC35-E4E0-95B225FFCD9F}"/>
          </ac:spMkLst>
        </pc:spChg>
        <pc:spChg chg="del">
          <ac:chgData name="hugo pageaux" userId="5aedfcbb44cdaac7" providerId="LiveId" clId="{7421D949-1720-4F94-B330-A701A21B0BAC}" dt="2023-02-08T13:53:54.579" v="33" actId="478"/>
          <ac:spMkLst>
            <pc:docMk/>
            <pc:sldMk cId="3635135024" sldId="259"/>
            <ac:spMk id="21" creationId="{24D0ECAF-AEED-7954-F6A6-D79A87B40593}"/>
          </ac:spMkLst>
        </pc:spChg>
        <pc:spChg chg="del">
          <ac:chgData name="hugo pageaux" userId="5aedfcbb44cdaac7" providerId="LiveId" clId="{7421D949-1720-4F94-B330-A701A21B0BAC}" dt="2023-02-25T14:06:25.335" v="1403" actId="478"/>
          <ac:spMkLst>
            <pc:docMk/>
            <pc:sldMk cId="3635135024" sldId="259"/>
            <ac:spMk id="29" creationId="{7671DEC0-29D9-4B71-8EA2-BB293F4154E8}"/>
          </ac:spMkLst>
        </pc:spChg>
        <pc:picChg chg="add mod">
          <ac:chgData name="hugo pageaux" userId="5aedfcbb44cdaac7" providerId="LiveId" clId="{7421D949-1720-4F94-B330-A701A21B0BAC}" dt="2023-02-14T15:30:51.315" v="606"/>
          <ac:picMkLst>
            <pc:docMk/>
            <pc:sldMk cId="3635135024" sldId="259"/>
            <ac:picMk id="4" creationId="{35712C1C-E104-3A21-C3F0-E54E87ED0492}"/>
          </ac:picMkLst>
        </pc:picChg>
        <pc:picChg chg="del">
          <ac:chgData name="hugo pageaux" userId="5aedfcbb44cdaac7" providerId="LiveId" clId="{7421D949-1720-4F94-B330-A701A21B0BAC}" dt="2023-02-08T13:53:55.523" v="34" actId="478"/>
          <ac:picMkLst>
            <pc:docMk/>
            <pc:sldMk cId="3635135024" sldId="259"/>
            <ac:picMk id="4" creationId="{CC0DF3A9-3C11-A762-C294-2D1AAC6BEEFA}"/>
          </ac:picMkLst>
        </pc:picChg>
        <pc:picChg chg="del">
          <ac:chgData name="hugo pageaux" userId="5aedfcbb44cdaac7" providerId="LiveId" clId="{7421D949-1720-4F94-B330-A701A21B0BAC}" dt="2023-02-08T13:53:54.579" v="33" actId="478"/>
          <ac:picMkLst>
            <pc:docMk/>
            <pc:sldMk cId="3635135024" sldId="259"/>
            <ac:picMk id="1026" creationId="{B64DDE65-27BF-B80B-F6C3-397E4D707525}"/>
          </ac:picMkLst>
        </pc:picChg>
        <pc:picChg chg="del">
          <ac:chgData name="hugo pageaux" userId="5aedfcbb44cdaac7" providerId="LiveId" clId="{7421D949-1720-4F94-B330-A701A21B0BAC}" dt="2023-02-08T13:53:54.579" v="33" actId="478"/>
          <ac:picMkLst>
            <pc:docMk/>
            <pc:sldMk cId="3635135024" sldId="259"/>
            <ac:picMk id="1028" creationId="{7934D81C-4272-8645-AB66-E358225BBCAB}"/>
          </ac:picMkLst>
        </pc:picChg>
        <pc:picChg chg="del">
          <ac:chgData name="hugo pageaux" userId="5aedfcbb44cdaac7" providerId="LiveId" clId="{7421D949-1720-4F94-B330-A701A21B0BAC}" dt="2023-02-08T13:53:54.579" v="33" actId="478"/>
          <ac:picMkLst>
            <pc:docMk/>
            <pc:sldMk cId="3635135024" sldId="259"/>
            <ac:picMk id="1030" creationId="{C6D552DD-0C79-64C9-C4C8-FE6F7E3A44B4}"/>
          </ac:picMkLst>
        </pc:picChg>
      </pc:sldChg>
      <pc:sldChg chg="addSp delSp modSp del mod">
        <pc:chgData name="hugo pageaux" userId="5aedfcbb44cdaac7" providerId="LiveId" clId="{7421D949-1720-4F94-B330-A701A21B0BAC}" dt="2023-02-09T14:11:07.480" v="478" actId="47"/>
        <pc:sldMkLst>
          <pc:docMk/>
          <pc:sldMk cId="3453824878" sldId="260"/>
        </pc:sldMkLst>
        <pc:spChg chg="del mod">
          <ac:chgData name="hugo pageaux" userId="5aedfcbb44cdaac7" providerId="LiveId" clId="{7421D949-1720-4F94-B330-A701A21B0BAC}" dt="2023-02-08T13:57:50.016" v="92" actId="478"/>
          <ac:spMkLst>
            <pc:docMk/>
            <pc:sldMk cId="3453824878" sldId="260"/>
            <ac:spMk id="2" creationId="{5ED133E8-5E91-CF28-7C95-DCA249E3CA20}"/>
          </ac:spMkLst>
        </pc:spChg>
        <pc:spChg chg="add del mod">
          <ac:chgData name="hugo pageaux" userId="5aedfcbb44cdaac7" providerId="LiveId" clId="{7421D949-1720-4F94-B330-A701A21B0BAC}" dt="2023-02-09T14:11:03.975" v="477" actId="21"/>
          <ac:spMkLst>
            <pc:docMk/>
            <pc:sldMk cId="3453824878" sldId="260"/>
            <ac:spMk id="2" creationId="{B71F9DE1-F404-9D2F-4284-E27573F01E08}"/>
          </ac:spMkLst>
        </pc:spChg>
        <pc:spChg chg="add del mod">
          <ac:chgData name="hugo pageaux" userId="5aedfcbb44cdaac7" providerId="LiveId" clId="{7421D949-1720-4F94-B330-A701A21B0BAC}" dt="2023-02-08T13:58:18.210" v="94" actId="478"/>
          <ac:spMkLst>
            <pc:docMk/>
            <pc:sldMk cId="3453824878" sldId="260"/>
            <ac:spMk id="4" creationId="{78579C62-8554-ED11-2063-E3212E88311B}"/>
          </ac:spMkLst>
        </pc:spChg>
        <pc:spChg chg="del">
          <ac:chgData name="hugo pageaux" userId="5aedfcbb44cdaac7" providerId="LiveId" clId="{7421D949-1720-4F94-B330-A701A21B0BAC}" dt="2023-02-08T13:58:28.885" v="95" actId="478"/>
          <ac:spMkLst>
            <pc:docMk/>
            <pc:sldMk cId="3453824878" sldId="260"/>
            <ac:spMk id="6" creationId="{CB11E4E8-D1EA-4DF4-901E-5FF4AD0B0778}"/>
          </ac:spMkLst>
        </pc:spChg>
        <pc:spChg chg="add del mod">
          <ac:chgData name="hugo pageaux" userId="5aedfcbb44cdaac7" providerId="LiveId" clId="{7421D949-1720-4F94-B330-A701A21B0BAC}" dt="2023-02-09T14:11:03.975" v="477" actId="21"/>
          <ac:spMkLst>
            <pc:docMk/>
            <pc:sldMk cId="3453824878" sldId="260"/>
            <ac:spMk id="7" creationId="{E7012BB0-E9B1-4122-A130-1D36F324D509}"/>
          </ac:spMkLst>
        </pc:spChg>
        <pc:spChg chg="del">
          <ac:chgData name="hugo pageaux" userId="5aedfcbb44cdaac7" providerId="LiveId" clId="{7421D949-1720-4F94-B330-A701A21B0BAC}" dt="2023-02-08T13:58:30.367" v="96" actId="478"/>
          <ac:spMkLst>
            <pc:docMk/>
            <pc:sldMk cId="3453824878" sldId="260"/>
            <ac:spMk id="8" creationId="{7801D9DA-5A10-4B92-9152-C7981430A85D}"/>
          </ac:spMkLst>
        </pc:spChg>
        <pc:spChg chg="del">
          <ac:chgData name="hugo pageaux" userId="5aedfcbb44cdaac7" providerId="LiveId" clId="{7421D949-1720-4F94-B330-A701A21B0BAC}" dt="2023-02-08T13:58:32.410" v="97" actId="478"/>
          <ac:spMkLst>
            <pc:docMk/>
            <pc:sldMk cId="3453824878" sldId="260"/>
            <ac:spMk id="11" creationId="{BA3EE6B2-F927-4847-8C6A-0B23249B577F}"/>
          </ac:spMkLst>
        </pc:spChg>
        <pc:picChg chg="del">
          <ac:chgData name="hugo pageaux" userId="5aedfcbb44cdaac7" providerId="LiveId" clId="{7421D949-1720-4F94-B330-A701A21B0BAC}" dt="2023-02-08T13:57:42.241" v="91" actId="478"/>
          <ac:picMkLst>
            <pc:docMk/>
            <pc:sldMk cId="3453824878" sldId="260"/>
            <ac:picMk id="5" creationId="{C0329768-CEA5-4DFB-98C1-C5A2C5B50D79}"/>
          </ac:picMkLst>
        </pc:picChg>
      </pc:sldChg>
      <pc:sldChg chg="addSp delSp modSp mod delAnim modAnim">
        <pc:chgData name="hugo pageaux" userId="5aedfcbb44cdaac7" providerId="LiveId" clId="{7421D949-1720-4F94-B330-A701A21B0BAC}" dt="2023-02-25T14:06:09.743" v="1398"/>
        <pc:sldMkLst>
          <pc:docMk/>
          <pc:sldMk cId="3340447370" sldId="262"/>
        </pc:sldMkLst>
        <pc:spChg chg="del">
          <ac:chgData name="hugo pageaux" userId="5aedfcbb44cdaac7" providerId="LiveId" clId="{7421D949-1720-4F94-B330-A701A21B0BAC}" dt="2023-02-08T13:48:32.276" v="9" actId="478"/>
          <ac:spMkLst>
            <pc:docMk/>
            <pc:sldMk cId="3340447370" sldId="262"/>
            <ac:spMk id="2" creationId="{5ED133E8-5E91-CF28-7C95-DCA249E3CA20}"/>
          </ac:spMkLst>
        </pc:spChg>
        <pc:spChg chg="add mod">
          <ac:chgData name="hugo pageaux" userId="5aedfcbb44cdaac7" providerId="LiveId" clId="{7421D949-1720-4F94-B330-A701A21B0BAC}" dt="2023-02-25T14:06:09.743" v="1398"/>
          <ac:spMkLst>
            <pc:docMk/>
            <pc:sldMk cId="3340447370" sldId="262"/>
            <ac:spMk id="2" creationId="{84B556D8-4644-F8ED-A29D-706F2F371987}"/>
          </ac:spMkLst>
        </pc:spChg>
        <pc:spChg chg="add del mod">
          <ac:chgData name="hugo pageaux" userId="5aedfcbb44cdaac7" providerId="LiveId" clId="{7421D949-1720-4F94-B330-A701A21B0BAC}" dt="2023-02-14T15:18:43.543" v="512" actId="478"/>
          <ac:spMkLst>
            <pc:docMk/>
            <pc:sldMk cId="3340447370" sldId="262"/>
            <ac:spMk id="3" creationId="{F4D359F4-8ADC-8484-7FA0-E9D341C4AD34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5" creationId="{9AF608C1-5D58-1A51-35F0-84F46DF7BA86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6" creationId="{D1AC2B89-7BAE-BAD0-696F-A616A790DC98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8" creationId="{888FE4EB-C726-1FB5-647F-82B592693C15}"/>
          </ac:spMkLst>
        </pc:spChg>
        <pc:spChg chg="add del mod">
          <ac:chgData name="hugo pageaux" userId="5aedfcbb44cdaac7" providerId="LiveId" clId="{7421D949-1720-4F94-B330-A701A21B0BAC}" dt="2023-02-08T13:48:34.406" v="10" actId="478"/>
          <ac:spMkLst>
            <pc:docMk/>
            <pc:sldMk cId="3340447370" sldId="262"/>
            <ac:spMk id="9" creationId="{6DCD1552-8E5F-5ADE-642A-44CB90B81150}"/>
          </ac:spMkLst>
        </pc:spChg>
        <pc:spChg chg="add mod">
          <ac:chgData name="hugo pageaux" userId="5aedfcbb44cdaac7" providerId="LiveId" clId="{7421D949-1720-4F94-B330-A701A21B0BAC}" dt="2023-02-08T13:48:41.398" v="11"/>
          <ac:spMkLst>
            <pc:docMk/>
            <pc:sldMk cId="3340447370" sldId="262"/>
            <ac:spMk id="10" creationId="{CCCD029C-6395-CF71-2DA5-69006671852A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12" creationId="{03402099-F4CF-BF79-652B-DBB5FD5F4364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15" creationId="{897EA3DA-DFEF-1BCD-DBF0-59DB5F3C8618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16" creationId="{655F09D9-BF8E-057E-B674-C193F57E0DC1}"/>
          </ac:spMkLst>
        </pc:spChg>
        <pc:spChg chg="del">
          <ac:chgData name="hugo pageaux" userId="5aedfcbb44cdaac7" providerId="LiveId" clId="{7421D949-1720-4F94-B330-A701A21B0BAC}" dt="2023-02-25T14:06:09.186" v="1397" actId="478"/>
          <ac:spMkLst>
            <pc:docMk/>
            <pc:sldMk cId="3340447370" sldId="262"/>
            <ac:spMk id="39" creationId="{41FB99F2-60DD-4D3A-A9FE-20398834B189}"/>
          </ac:spMkLst>
        </pc:spChg>
        <pc:picChg chg="del">
          <ac:chgData name="hugo pageaux" userId="5aedfcbb44cdaac7" providerId="LiveId" clId="{7421D949-1720-4F94-B330-A701A21B0BAC}" dt="2023-02-08T13:46:53.977" v="0" actId="478"/>
          <ac:picMkLst>
            <pc:docMk/>
            <pc:sldMk cId="3340447370" sldId="262"/>
            <ac:picMk id="4" creationId="{2BB77842-CE72-A6AA-6E8D-4AF3DFEBCF2E}"/>
          </ac:picMkLst>
        </pc:picChg>
        <pc:picChg chg="add mod modCrop">
          <ac:chgData name="hugo pageaux" userId="5aedfcbb44cdaac7" providerId="LiveId" clId="{7421D949-1720-4F94-B330-A701A21B0BAC}" dt="2023-02-14T15:20:59.801" v="530" actId="14100"/>
          <ac:picMkLst>
            <pc:docMk/>
            <pc:sldMk cId="3340447370" sldId="262"/>
            <ac:picMk id="4" creationId="{626801E3-B346-3D8D-1C2D-285EE16B99D0}"/>
          </ac:picMkLst>
        </pc:picChg>
        <pc:picChg chg="add mod">
          <ac:chgData name="hugo pageaux" userId="5aedfcbb44cdaac7" providerId="LiveId" clId="{7421D949-1720-4F94-B330-A701A21B0BAC}" dt="2023-02-14T15:21:31.430" v="537" actId="1076"/>
          <ac:picMkLst>
            <pc:docMk/>
            <pc:sldMk cId="3340447370" sldId="262"/>
            <ac:picMk id="6" creationId="{3C017E58-125E-2668-D888-2FB797768E8B}"/>
          </ac:picMkLst>
        </pc:picChg>
        <pc:picChg chg="add mod">
          <ac:chgData name="hugo pageaux" userId="5aedfcbb44cdaac7" providerId="LiveId" clId="{7421D949-1720-4F94-B330-A701A21B0BAC}" dt="2023-02-14T15:20:43.867" v="525" actId="1076"/>
          <ac:picMkLst>
            <pc:docMk/>
            <pc:sldMk cId="3340447370" sldId="262"/>
            <ac:picMk id="8" creationId="{9CC247E9-4F34-52FC-77FC-40136A5C9FD2}"/>
          </ac:picMkLst>
        </pc:pic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18" creationId="{88126643-65B8-D6E4-315B-E08848724739}"/>
          </ac:cxnSpMkLst>
        </pc:cxn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20" creationId="{70AFE549-8725-F415-C5F4-3BF013D766D7}"/>
          </ac:cxnSpMkLst>
        </pc:cxn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25" creationId="{84D6F320-55DA-6712-6E6F-238BE6FA9886}"/>
          </ac:cxnSpMkLst>
        </pc:cxn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27" creationId="{340CFC60-A922-434F-8C47-86BE2C2C8748}"/>
          </ac:cxnSpMkLst>
        </pc:cxn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29" creationId="{1EE7C13E-AD50-1483-90D4-57086CE19EBB}"/>
          </ac:cxnSpMkLst>
        </pc:cxn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31" creationId="{762D6541-05E4-2D29-BD97-5333FB651D63}"/>
          </ac:cxnSpMkLst>
        </pc:cxnChg>
      </pc:sldChg>
      <pc:sldChg chg="addSp delSp modSp mod delAnim">
        <pc:chgData name="hugo pageaux" userId="5aedfcbb44cdaac7" providerId="LiveId" clId="{7421D949-1720-4F94-B330-A701A21B0BAC}" dt="2023-02-25T14:07:05.480" v="1414"/>
        <pc:sldMkLst>
          <pc:docMk/>
          <pc:sldMk cId="608469020" sldId="263"/>
        </pc:sldMkLst>
        <pc:spChg chg="del">
          <ac:chgData name="hugo pageaux" userId="5aedfcbb44cdaac7" providerId="LiveId" clId="{7421D949-1720-4F94-B330-A701A21B0BAC}" dt="2023-02-08T13:59:31.352" v="129" actId="478"/>
          <ac:spMkLst>
            <pc:docMk/>
            <pc:sldMk cId="608469020" sldId="263"/>
            <ac:spMk id="2" creationId="{53E6C13F-08F1-41E9-B6A7-B400BBE66FF9}"/>
          </ac:spMkLst>
        </pc:spChg>
        <pc:spChg chg="add del mod">
          <ac:chgData name="hugo pageaux" userId="5aedfcbb44cdaac7" providerId="LiveId" clId="{7421D949-1720-4F94-B330-A701A21B0BAC}" dt="2023-02-21T10:50:03.011" v="757" actId="1076"/>
          <ac:spMkLst>
            <pc:docMk/>
            <pc:sldMk cId="608469020" sldId="263"/>
            <ac:spMk id="2" creationId="{C3168C4E-85A8-0D5E-A243-0BD56DB6BEAF}"/>
          </ac:spMkLst>
        </pc:spChg>
        <pc:spChg chg="add mod">
          <ac:chgData name="hugo pageaux" userId="5aedfcbb44cdaac7" providerId="LiveId" clId="{7421D949-1720-4F94-B330-A701A21B0BAC}" dt="2023-02-25T14:07:05.480" v="1414"/>
          <ac:spMkLst>
            <pc:docMk/>
            <pc:sldMk cId="608469020" sldId="263"/>
            <ac:spMk id="3" creationId="{31AD9E9C-818B-5AEC-0892-6380CB8669B1}"/>
          </ac:spMkLst>
        </pc:spChg>
        <pc:spChg chg="mod">
          <ac:chgData name="hugo pageaux" userId="5aedfcbb44cdaac7" providerId="LiveId" clId="{7421D949-1720-4F94-B330-A701A21B0BAC}" dt="2023-02-08T13:59:46.032" v="134" actId="14100"/>
          <ac:spMkLst>
            <pc:docMk/>
            <pc:sldMk cId="608469020" sldId="263"/>
            <ac:spMk id="13" creationId="{15EDB9AD-EB36-48DF-82C5-A673F61CFC83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14" creationId="{616D293D-B4B1-4BB3-9956-97D327FB08F6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15" creationId="{41138A7B-D07E-46A7-B3F9-BCB11AE54A01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16" creationId="{A354E2AE-CAE0-44C8-B3D4-C5E053C58E7D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17" creationId="{4C057B1D-932D-4AEB-952F-3DD3A4AADB59}"/>
          </ac:spMkLst>
        </pc:spChg>
        <pc:spChg chg="del">
          <ac:chgData name="hugo pageaux" userId="5aedfcbb44cdaac7" providerId="LiveId" clId="{7421D949-1720-4F94-B330-A701A21B0BAC}" dt="2023-02-08T13:59:36.915" v="131" actId="478"/>
          <ac:spMkLst>
            <pc:docMk/>
            <pc:sldMk cId="608469020" sldId="263"/>
            <ac:spMk id="19" creationId="{F2A5DB32-00E9-4BEF-A59E-A64582CC4772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20" creationId="{1ADF1648-BF67-4906-85A5-5CDE3A4C6B21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25" creationId="{5832CDE0-4234-4EFF-B2F5-A28154C04363}"/>
          </ac:spMkLst>
        </pc:spChg>
        <pc:spChg chg="mod">
          <ac:chgData name="hugo pageaux" userId="5aedfcbb44cdaac7" providerId="LiveId" clId="{7421D949-1720-4F94-B330-A701A21B0BAC}" dt="2023-02-21T10:44:48.840" v="738" actId="20577"/>
          <ac:spMkLst>
            <pc:docMk/>
            <pc:sldMk cId="608469020" sldId="263"/>
            <ac:spMk id="29" creationId="{3EA7A761-5F75-468A-92F8-58415860336D}"/>
          </ac:spMkLst>
        </pc:spChg>
        <pc:spChg chg="del">
          <ac:chgData name="hugo pageaux" userId="5aedfcbb44cdaac7" providerId="LiveId" clId="{7421D949-1720-4F94-B330-A701A21B0BAC}" dt="2023-02-25T14:07:04.973" v="1413" actId="478"/>
          <ac:spMkLst>
            <pc:docMk/>
            <pc:sldMk cId="608469020" sldId="263"/>
            <ac:spMk id="30" creationId="{6C3C1DB4-08A8-4137-9B18-94C1CC7303A7}"/>
          </ac:spMkLst>
        </pc:spChg>
        <pc:picChg chg="add del">
          <ac:chgData name="hugo pageaux" userId="5aedfcbb44cdaac7" providerId="LiveId" clId="{7421D949-1720-4F94-B330-A701A21B0BAC}" dt="2023-02-21T10:49:04.868" v="742" actId="22"/>
          <ac:picMkLst>
            <pc:docMk/>
            <pc:sldMk cId="608469020" sldId="263"/>
            <ac:picMk id="4" creationId="{C9494EE5-22F6-763E-4467-4FDF39A01098}"/>
          </ac:picMkLst>
        </pc:picChg>
        <pc:picChg chg="del">
          <ac:chgData name="hugo pageaux" userId="5aedfcbb44cdaac7" providerId="LiveId" clId="{7421D949-1720-4F94-B330-A701A21B0BAC}" dt="2023-02-08T13:59:29" v="128" actId="478"/>
          <ac:picMkLst>
            <pc:docMk/>
            <pc:sldMk cId="608469020" sldId="263"/>
            <ac:picMk id="4" creationId="{FF5E217D-B572-4570-ABAD-D7A1CC072634}"/>
          </ac:picMkLst>
        </pc:picChg>
        <pc:picChg chg="add mod">
          <ac:chgData name="hugo pageaux" userId="5aedfcbb44cdaac7" providerId="LiveId" clId="{7421D949-1720-4F94-B330-A701A21B0BAC}" dt="2023-02-21T10:49:52.276" v="755" actId="1076"/>
          <ac:picMkLst>
            <pc:docMk/>
            <pc:sldMk cId="608469020" sldId="263"/>
            <ac:picMk id="6" creationId="{7527CEC9-EE04-C0F7-D1CB-E2FBBB03A3CE}"/>
          </ac:picMkLst>
        </pc:picChg>
        <pc:picChg chg="del">
          <ac:chgData name="hugo pageaux" userId="5aedfcbb44cdaac7" providerId="LiveId" clId="{7421D949-1720-4F94-B330-A701A21B0BAC}" dt="2023-02-08T13:59:34.733" v="130" actId="478"/>
          <ac:picMkLst>
            <pc:docMk/>
            <pc:sldMk cId="608469020" sldId="263"/>
            <ac:picMk id="18" creationId="{8F639A66-2D55-4D87-90BA-5BC479D875E1}"/>
          </ac:picMkLst>
        </pc:picChg>
        <pc:picChg chg="del">
          <ac:chgData name="hugo pageaux" userId="5aedfcbb44cdaac7" providerId="LiveId" clId="{7421D949-1720-4F94-B330-A701A21B0BAC}" dt="2023-02-08T13:59:31.352" v="129" actId="478"/>
          <ac:picMkLst>
            <pc:docMk/>
            <pc:sldMk cId="608469020" sldId="263"/>
            <ac:picMk id="23" creationId="{C28849A4-8B21-473C-8177-C484833CC2A2}"/>
          </ac:picMkLst>
        </pc:picChg>
        <pc:picChg chg="del">
          <ac:chgData name="hugo pageaux" userId="5aedfcbb44cdaac7" providerId="LiveId" clId="{7421D949-1720-4F94-B330-A701A21B0BAC}" dt="2023-02-08T13:59:29" v="128" actId="478"/>
          <ac:picMkLst>
            <pc:docMk/>
            <pc:sldMk cId="608469020" sldId="263"/>
            <ac:picMk id="28" creationId="{EF8E04D3-2E26-45EE-9BF0-7787C6CF0E06}"/>
          </ac:picMkLst>
        </pc:picChg>
        <pc:cxnChg chg="del mod">
          <ac:chgData name="hugo pageaux" userId="5aedfcbb44cdaac7" providerId="LiveId" clId="{7421D949-1720-4F94-B330-A701A21B0BAC}" dt="2023-02-08T13:59:25.711" v="127" actId="478"/>
          <ac:cxnSpMkLst>
            <pc:docMk/>
            <pc:sldMk cId="608469020" sldId="263"/>
            <ac:cxnSpMk id="5" creationId="{F7C0A1B3-A317-477F-98A5-503634C45C81}"/>
          </ac:cxnSpMkLst>
        </pc:cxnChg>
        <pc:cxnChg chg="del mod">
          <ac:chgData name="hugo pageaux" userId="5aedfcbb44cdaac7" providerId="LiveId" clId="{7421D949-1720-4F94-B330-A701A21B0BAC}" dt="2023-02-08T13:59:25.711" v="127" actId="478"/>
          <ac:cxnSpMkLst>
            <pc:docMk/>
            <pc:sldMk cId="608469020" sldId="263"/>
            <ac:cxnSpMk id="22" creationId="{D4229E21-F466-4DD5-914E-B7DD662FA318}"/>
          </ac:cxnSpMkLst>
        </pc:cxnChg>
        <pc:cxnChg chg="del mod">
          <ac:chgData name="hugo pageaux" userId="5aedfcbb44cdaac7" providerId="LiveId" clId="{7421D949-1720-4F94-B330-A701A21B0BAC}" dt="2023-02-08T13:59:25.711" v="127" actId="478"/>
          <ac:cxnSpMkLst>
            <pc:docMk/>
            <pc:sldMk cId="608469020" sldId="263"/>
            <ac:cxnSpMk id="24" creationId="{509263E1-7333-4F1C-8B07-80F2C29E3D98}"/>
          </ac:cxnSpMkLst>
        </pc:cxnChg>
        <pc:cxnChg chg="del mod">
          <ac:chgData name="hugo pageaux" userId="5aedfcbb44cdaac7" providerId="LiveId" clId="{7421D949-1720-4F94-B330-A701A21B0BAC}" dt="2023-02-08T13:59:25.711" v="127" actId="478"/>
          <ac:cxnSpMkLst>
            <pc:docMk/>
            <pc:sldMk cId="608469020" sldId="263"/>
            <ac:cxnSpMk id="26" creationId="{96CC274D-95A9-457E-B7EA-D0F40EF24349}"/>
          </ac:cxnSpMkLst>
        </pc:cxnChg>
      </pc:sldChg>
      <pc:sldChg chg="addSp delSp modSp mod delAnim modAnim">
        <pc:chgData name="hugo pageaux" userId="5aedfcbb44cdaac7" providerId="LiveId" clId="{7421D949-1720-4F94-B330-A701A21B0BAC}" dt="2023-02-25T14:29:29.441" v="1434"/>
        <pc:sldMkLst>
          <pc:docMk/>
          <pc:sldMk cId="3622695535" sldId="264"/>
        </pc:sldMkLst>
        <pc:spChg chg="add del mod">
          <ac:chgData name="hugo pageaux" userId="5aedfcbb44cdaac7" providerId="LiveId" clId="{7421D949-1720-4F94-B330-A701A21B0BAC}" dt="2023-02-25T14:03:50.142" v="1371" actId="478"/>
          <ac:spMkLst>
            <pc:docMk/>
            <pc:sldMk cId="3622695535" sldId="264"/>
            <ac:spMk id="2" creationId="{97D42538-CD25-06C2-23AE-9CB466166259}"/>
          </ac:spMkLst>
        </pc:spChg>
        <pc:spChg chg="add mod">
          <ac:chgData name="hugo pageaux" userId="5aedfcbb44cdaac7" providerId="LiveId" clId="{7421D949-1720-4F94-B330-A701A21B0BAC}" dt="2023-02-25T14:05:05.869" v="1388" actId="1582"/>
          <ac:spMkLst>
            <pc:docMk/>
            <pc:sldMk cId="3622695535" sldId="264"/>
            <ac:spMk id="3" creationId="{42F6667B-440F-B9E1-439E-150731620ED0}"/>
          </ac:spMkLst>
        </pc:spChg>
        <pc:spChg chg="add mod">
          <ac:chgData name="hugo pageaux" userId="5aedfcbb44cdaac7" providerId="LiveId" clId="{7421D949-1720-4F94-B330-A701A21B0BAC}" dt="2023-02-25T14:04:35.510" v="1380" actId="208"/>
          <ac:spMkLst>
            <pc:docMk/>
            <pc:sldMk cId="3622695535" sldId="264"/>
            <ac:spMk id="4" creationId="{A55B5836-5A67-7F57-C46B-5C29DB3C2A9B}"/>
          </ac:spMkLst>
        </pc:spChg>
        <pc:spChg chg="add mod">
          <ac:chgData name="hugo pageaux" userId="5aedfcbb44cdaac7" providerId="LiveId" clId="{7421D949-1720-4F94-B330-A701A21B0BAC}" dt="2023-02-25T14:04:39.692" v="1381" actId="208"/>
          <ac:spMkLst>
            <pc:docMk/>
            <pc:sldMk cId="3622695535" sldId="264"/>
            <ac:spMk id="5" creationId="{2621DCD4-75C6-ED89-9A82-459696A74153}"/>
          </ac:spMkLst>
        </pc:spChg>
        <pc:spChg chg="add mod">
          <ac:chgData name="hugo pageaux" userId="5aedfcbb44cdaac7" providerId="LiveId" clId="{7421D949-1720-4F94-B330-A701A21B0BAC}" dt="2023-02-25T14:04:42.805" v="1382" actId="208"/>
          <ac:spMkLst>
            <pc:docMk/>
            <pc:sldMk cId="3622695535" sldId="264"/>
            <ac:spMk id="6" creationId="{3476EC91-2EEE-EC7D-37F2-112B89A615E2}"/>
          </ac:spMkLst>
        </pc:spChg>
        <pc:spChg chg="add mod">
          <ac:chgData name="hugo pageaux" userId="5aedfcbb44cdaac7" providerId="LiveId" clId="{7421D949-1720-4F94-B330-A701A21B0BAC}" dt="2023-02-25T14:07:11.272" v="1416"/>
          <ac:spMkLst>
            <pc:docMk/>
            <pc:sldMk cId="3622695535" sldId="264"/>
            <ac:spMk id="7" creationId="{5FF3646A-3162-54AD-8FE9-FDE7964D638B}"/>
          </ac:spMkLst>
        </pc:spChg>
        <pc:spChg chg="mod">
          <ac:chgData name="hugo pageaux" userId="5aedfcbb44cdaac7" providerId="LiveId" clId="{7421D949-1720-4F94-B330-A701A21B0BAC}" dt="2023-02-21T12:46:12.576" v="962" actId="20577"/>
          <ac:spMkLst>
            <pc:docMk/>
            <pc:sldMk cId="3622695535" sldId="264"/>
            <ac:spMk id="13" creationId="{15EDB9AD-EB36-48DF-82C5-A673F61CFC83}"/>
          </ac:spMkLst>
        </pc:spChg>
        <pc:spChg chg="del">
          <ac:chgData name="hugo pageaux" userId="5aedfcbb44cdaac7" providerId="LiveId" clId="{7421D949-1720-4F94-B330-A701A21B0BAC}" dt="2023-02-09T13:59:38.808" v="135" actId="478"/>
          <ac:spMkLst>
            <pc:docMk/>
            <pc:sldMk cId="3622695535" sldId="264"/>
            <ac:spMk id="17" creationId="{5FB281D7-A4E0-43D7-B7D1-DC76C417EB43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18" creationId="{C11BF933-F122-460C-9989-D1AA9B53337E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19" creationId="{1944B4E0-6C2F-4D63-AEEE-EC7C2C2D8829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20" creationId="{9619A55D-C3B3-4F17-A8F0-6AE6DB7DF29B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21" creationId="{779C5794-DA84-4383-A68D-E10AFDB33958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22" creationId="{E411F452-11D4-41B5-90B2-337577975D29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23" creationId="{2B41ECAF-FAA1-4B65-90EB-EBE1F0FD53D3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24" creationId="{D1B3619A-2D03-4622-825C-25252292FFCE}"/>
          </ac:spMkLst>
        </pc:spChg>
        <pc:spChg chg="del">
          <ac:chgData name="hugo pageaux" userId="5aedfcbb44cdaac7" providerId="LiveId" clId="{7421D949-1720-4F94-B330-A701A21B0BAC}" dt="2023-02-09T13:59:38.808" v="135" actId="478"/>
          <ac:spMkLst>
            <pc:docMk/>
            <pc:sldMk cId="3622695535" sldId="264"/>
            <ac:spMk id="25" creationId="{C009AC80-D41B-4140-B094-8C9DD9F55213}"/>
          </ac:spMkLst>
        </pc:spChg>
        <pc:spChg chg="mod">
          <ac:chgData name="hugo pageaux" userId="5aedfcbb44cdaac7" providerId="LiveId" clId="{7421D949-1720-4F94-B330-A701A21B0BAC}" dt="2023-02-21T10:44:42.091" v="735" actId="20577"/>
          <ac:spMkLst>
            <pc:docMk/>
            <pc:sldMk cId="3622695535" sldId="264"/>
            <ac:spMk id="33" creationId="{E1EFEA30-1A74-4C55-93EB-44D79AD372F5}"/>
          </ac:spMkLst>
        </pc:spChg>
        <pc:spChg chg="del">
          <ac:chgData name="hugo pageaux" userId="5aedfcbb44cdaac7" providerId="LiveId" clId="{7421D949-1720-4F94-B330-A701A21B0BAC}" dt="2023-02-25T14:07:10.775" v="1415" actId="478"/>
          <ac:spMkLst>
            <pc:docMk/>
            <pc:sldMk cId="3622695535" sldId="264"/>
            <ac:spMk id="34" creationId="{BDD41FE6-9DDC-4FC0-97D9-74E8E204344A}"/>
          </ac:spMkLst>
        </pc:spChg>
        <pc:picChg chg="add mod">
          <ac:chgData name="hugo pageaux" userId="5aedfcbb44cdaac7" providerId="LiveId" clId="{7421D949-1720-4F94-B330-A701A21B0BAC}" dt="2023-02-25T14:11:20.495" v="1428" actId="1076"/>
          <ac:picMkLst>
            <pc:docMk/>
            <pc:sldMk cId="3622695535" sldId="264"/>
            <ac:picMk id="9" creationId="{65DA5F6E-1CF7-BB0C-9AC8-36408C94B705}"/>
          </ac:picMkLst>
        </pc:picChg>
        <pc:picChg chg="add mod">
          <ac:chgData name="hugo pageaux" userId="5aedfcbb44cdaac7" providerId="LiveId" clId="{7421D949-1720-4F94-B330-A701A21B0BAC}" dt="2023-02-25T14:11:11.055" v="1426" actId="1076"/>
          <ac:picMkLst>
            <pc:docMk/>
            <pc:sldMk cId="3622695535" sldId="264"/>
            <ac:picMk id="11" creationId="{19AF9695-0EA4-6FF4-9846-6867D7FD394D}"/>
          </ac:picMkLst>
        </pc:picChg>
        <pc:cxnChg chg="del mod">
          <ac:chgData name="hugo pageaux" userId="5aedfcbb44cdaac7" providerId="LiveId" clId="{7421D949-1720-4F94-B330-A701A21B0BAC}" dt="2023-02-09T13:59:38.808" v="135" actId="478"/>
          <ac:cxnSpMkLst>
            <pc:docMk/>
            <pc:sldMk cId="3622695535" sldId="264"/>
            <ac:cxnSpMk id="27" creationId="{AEA2F613-CE33-428A-B210-A74613574BFD}"/>
          </ac:cxnSpMkLst>
        </pc:cxnChg>
        <pc:cxnChg chg="del mod">
          <ac:chgData name="hugo pageaux" userId="5aedfcbb44cdaac7" providerId="LiveId" clId="{7421D949-1720-4F94-B330-A701A21B0BAC}" dt="2023-02-09T13:59:43.449" v="136" actId="478"/>
          <ac:cxnSpMkLst>
            <pc:docMk/>
            <pc:sldMk cId="3622695535" sldId="264"/>
            <ac:cxnSpMk id="28" creationId="{07CF1F7A-E5D5-413C-B393-5E063ABCC9F9}"/>
          </ac:cxnSpMkLst>
        </pc:cxnChg>
        <pc:cxnChg chg="del mod">
          <ac:chgData name="hugo pageaux" userId="5aedfcbb44cdaac7" providerId="LiveId" clId="{7421D949-1720-4F94-B330-A701A21B0BAC}" dt="2023-02-09T13:59:43.449" v="136" actId="478"/>
          <ac:cxnSpMkLst>
            <pc:docMk/>
            <pc:sldMk cId="3622695535" sldId="264"/>
            <ac:cxnSpMk id="29" creationId="{F83A325E-9AC2-4963-8CC6-109856919D16}"/>
          </ac:cxnSpMkLst>
        </pc:cxnChg>
        <pc:cxnChg chg="del mod">
          <ac:chgData name="hugo pageaux" userId="5aedfcbb44cdaac7" providerId="LiveId" clId="{7421D949-1720-4F94-B330-A701A21B0BAC}" dt="2023-02-09T13:59:38.808" v="135" actId="478"/>
          <ac:cxnSpMkLst>
            <pc:docMk/>
            <pc:sldMk cId="3622695535" sldId="264"/>
            <ac:cxnSpMk id="30" creationId="{BD7E7346-5AF2-4088-B577-3BF19E313D40}"/>
          </ac:cxnSpMkLst>
        </pc:cxnChg>
        <pc:cxnChg chg="del mod">
          <ac:chgData name="hugo pageaux" userId="5aedfcbb44cdaac7" providerId="LiveId" clId="{7421D949-1720-4F94-B330-A701A21B0BAC}" dt="2023-02-09T13:59:38.808" v="135" actId="478"/>
          <ac:cxnSpMkLst>
            <pc:docMk/>
            <pc:sldMk cId="3622695535" sldId="264"/>
            <ac:cxnSpMk id="31" creationId="{E99443A8-D184-4E1C-A807-55DFBE25F75B}"/>
          </ac:cxnSpMkLst>
        </pc:cxnChg>
        <pc:cxnChg chg="del mod">
          <ac:chgData name="hugo pageaux" userId="5aedfcbb44cdaac7" providerId="LiveId" clId="{7421D949-1720-4F94-B330-A701A21B0BAC}" dt="2023-02-09T13:59:38.808" v="135" actId="478"/>
          <ac:cxnSpMkLst>
            <pc:docMk/>
            <pc:sldMk cId="3622695535" sldId="264"/>
            <ac:cxnSpMk id="37" creationId="{3A4BD3F6-8CEE-4EAA-B79E-B877A8E212C9}"/>
          </ac:cxnSpMkLst>
        </pc:cxnChg>
        <pc:cxnChg chg="del mod">
          <ac:chgData name="hugo pageaux" userId="5aedfcbb44cdaac7" providerId="LiveId" clId="{7421D949-1720-4F94-B330-A701A21B0BAC}" dt="2023-02-09T13:59:43.449" v="136" actId="478"/>
          <ac:cxnSpMkLst>
            <pc:docMk/>
            <pc:sldMk cId="3622695535" sldId="264"/>
            <ac:cxnSpMk id="38" creationId="{C5A8E11E-85A5-4C90-8A5C-E6E77AF83A29}"/>
          </ac:cxnSpMkLst>
        </pc:cxnChg>
        <pc:cxnChg chg="del mod">
          <ac:chgData name="hugo pageaux" userId="5aedfcbb44cdaac7" providerId="LiveId" clId="{7421D949-1720-4F94-B330-A701A21B0BAC}" dt="2023-02-09T13:59:43.449" v="136" actId="478"/>
          <ac:cxnSpMkLst>
            <pc:docMk/>
            <pc:sldMk cId="3622695535" sldId="264"/>
            <ac:cxnSpMk id="39" creationId="{05E938FA-5664-4E6E-A05A-FE549947548C}"/>
          </ac:cxnSpMkLst>
        </pc:cxnChg>
      </pc:sldChg>
      <pc:sldChg chg="addSp delSp modSp mod delAnim">
        <pc:chgData name="hugo pageaux" userId="5aedfcbb44cdaac7" providerId="LiveId" clId="{7421D949-1720-4F94-B330-A701A21B0BAC}" dt="2023-02-25T14:06:20.909" v="1402"/>
        <pc:sldMkLst>
          <pc:docMk/>
          <pc:sldMk cId="3632288005" sldId="265"/>
        </pc:sldMkLst>
        <pc:spChg chg="del">
          <ac:chgData name="hugo pageaux" userId="5aedfcbb44cdaac7" providerId="LiveId" clId="{7421D949-1720-4F94-B330-A701A21B0BAC}" dt="2023-02-08T13:50:13.186" v="18" actId="478"/>
          <ac:spMkLst>
            <pc:docMk/>
            <pc:sldMk cId="3632288005" sldId="265"/>
            <ac:spMk id="2" creationId="{5ED133E8-5E91-CF28-7C95-DCA249E3CA20}"/>
          </ac:spMkLst>
        </pc:spChg>
        <pc:spChg chg="add mod">
          <ac:chgData name="hugo pageaux" userId="5aedfcbb44cdaac7" providerId="LiveId" clId="{7421D949-1720-4F94-B330-A701A21B0BAC}" dt="2023-02-25T14:06:20.909" v="1402"/>
          <ac:spMkLst>
            <pc:docMk/>
            <pc:sldMk cId="3632288005" sldId="265"/>
            <ac:spMk id="2" creationId="{BB9AB001-6EBC-BCA4-B0DD-87DEB7CC2C1F}"/>
          </ac:spMkLst>
        </pc:spChg>
        <pc:spChg chg="del">
          <ac:chgData name="hugo pageaux" userId="5aedfcbb44cdaac7" providerId="LiveId" clId="{7421D949-1720-4F94-B330-A701A21B0BAC}" dt="2023-02-08T13:47:31.323" v="3" actId="478"/>
          <ac:spMkLst>
            <pc:docMk/>
            <pc:sldMk cId="3632288005" sldId="265"/>
            <ac:spMk id="3" creationId="{DCE31F97-CEE9-4229-8875-CE8A3FC61FFC}"/>
          </ac:spMkLst>
        </pc:spChg>
        <pc:spChg chg="add del mod">
          <ac:chgData name="hugo pageaux" userId="5aedfcbb44cdaac7" providerId="LiveId" clId="{7421D949-1720-4F94-B330-A701A21B0BAC}" dt="2023-02-08T13:50:13.996" v="19" actId="478"/>
          <ac:spMkLst>
            <pc:docMk/>
            <pc:sldMk cId="3632288005" sldId="265"/>
            <ac:spMk id="7" creationId="{D73DC4EA-28DA-75A7-342E-41594EA2BA98}"/>
          </ac:spMkLst>
        </pc:spChg>
        <pc:spChg chg="add mod">
          <ac:chgData name="hugo pageaux" userId="5aedfcbb44cdaac7" providerId="LiveId" clId="{7421D949-1720-4F94-B330-A701A21B0BAC}" dt="2023-02-08T13:50:15.501" v="20"/>
          <ac:spMkLst>
            <pc:docMk/>
            <pc:sldMk cId="3632288005" sldId="265"/>
            <ac:spMk id="8" creationId="{0A1B1B8D-02EB-B547-FAA3-8DC1ADA33291}"/>
          </ac:spMkLst>
        </pc:spChg>
        <pc:spChg chg="del">
          <ac:chgData name="hugo pageaux" userId="5aedfcbb44cdaac7" providerId="LiveId" clId="{7421D949-1720-4F94-B330-A701A21B0BAC}" dt="2023-02-08T13:47:23.518" v="1" actId="478"/>
          <ac:spMkLst>
            <pc:docMk/>
            <pc:sldMk cId="3632288005" sldId="265"/>
            <ac:spMk id="11" creationId="{7C37020E-D928-4380-B4F5-40162D10BC9C}"/>
          </ac:spMkLst>
        </pc:spChg>
        <pc:spChg chg="del">
          <ac:chgData name="hugo pageaux" userId="5aedfcbb44cdaac7" providerId="LiveId" clId="{7421D949-1720-4F94-B330-A701A21B0BAC}" dt="2023-02-08T13:47:27.684" v="2" actId="478"/>
          <ac:spMkLst>
            <pc:docMk/>
            <pc:sldMk cId="3632288005" sldId="265"/>
            <ac:spMk id="23" creationId="{3BE7D7DC-D5DC-49A5-8CDE-72379AA63100}"/>
          </ac:spMkLst>
        </pc:spChg>
        <pc:spChg chg="del">
          <ac:chgData name="hugo pageaux" userId="5aedfcbb44cdaac7" providerId="LiveId" clId="{7421D949-1720-4F94-B330-A701A21B0BAC}" dt="2023-02-25T14:06:20.402" v="1401" actId="478"/>
          <ac:spMkLst>
            <pc:docMk/>
            <pc:sldMk cId="3632288005" sldId="265"/>
            <ac:spMk id="45" creationId="{29D053ED-F087-46A2-8A49-5C9EDB55AF55}"/>
          </ac:spMkLst>
        </pc:spChg>
        <pc:picChg chg="add mod">
          <ac:chgData name="hugo pageaux" userId="5aedfcbb44cdaac7" providerId="LiveId" clId="{7421D949-1720-4F94-B330-A701A21B0BAC}" dt="2023-02-14T15:35:17.644" v="719" actId="1076"/>
          <ac:picMkLst>
            <pc:docMk/>
            <pc:sldMk cId="3632288005" sldId="265"/>
            <ac:picMk id="4" creationId="{1372EE2D-956C-6C5D-A119-59D5CF9CEA89}"/>
          </ac:picMkLst>
        </pc:picChg>
        <pc:picChg chg="add del mod">
          <ac:chgData name="hugo pageaux" userId="5aedfcbb44cdaac7" providerId="LiveId" clId="{7421D949-1720-4F94-B330-A701A21B0BAC}" dt="2023-02-08T13:49:59.411" v="17"/>
          <ac:picMkLst>
            <pc:docMk/>
            <pc:sldMk cId="3632288005" sldId="265"/>
            <ac:picMk id="5" creationId="{2000ADFB-61F7-33CB-D6B5-94C64BA06EAD}"/>
          </ac:picMkLst>
        </pc:picChg>
        <pc:picChg chg="del">
          <ac:chgData name="hugo pageaux" userId="5aedfcbb44cdaac7" providerId="LiveId" clId="{7421D949-1720-4F94-B330-A701A21B0BAC}" dt="2023-02-08T13:47:23.518" v="1" actId="478"/>
          <ac:picMkLst>
            <pc:docMk/>
            <pc:sldMk cId="3632288005" sldId="265"/>
            <ac:picMk id="14" creationId="{79C7B83E-9FAD-4712-835C-A6074E854888}"/>
          </ac:picMkLst>
        </pc:picChg>
        <pc:picChg chg="del">
          <ac:chgData name="hugo pageaux" userId="5aedfcbb44cdaac7" providerId="LiveId" clId="{7421D949-1720-4F94-B330-A701A21B0BAC}" dt="2023-02-08T13:47:27.684" v="2" actId="478"/>
          <ac:picMkLst>
            <pc:docMk/>
            <pc:sldMk cId="3632288005" sldId="265"/>
            <ac:picMk id="19" creationId="{CC11BFD7-71EF-478F-86AC-0D6A470953E1}"/>
          </ac:picMkLst>
        </pc:picChg>
        <pc:picChg chg="del">
          <ac:chgData name="hugo pageaux" userId="5aedfcbb44cdaac7" providerId="LiveId" clId="{7421D949-1720-4F94-B330-A701A21B0BAC}" dt="2023-02-08T13:47:31.323" v="3" actId="478"/>
          <ac:picMkLst>
            <pc:docMk/>
            <pc:sldMk cId="3632288005" sldId="265"/>
            <ac:picMk id="22" creationId="{B8F359B1-2582-4F2C-8176-46BE3FAD8DE7}"/>
          </ac:picMkLst>
        </pc:picChg>
      </pc:sldChg>
      <pc:sldChg chg="addSp delSp modSp add mod modAnim">
        <pc:chgData name="hugo pageaux" userId="5aedfcbb44cdaac7" providerId="LiveId" clId="{7421D949-1720-4F94-B330-A701A21B0BAC}" dt="2023-02-25T14:06:15.486" v="1400"/>
        <pc:sldMkLst>
          <pc:docMk/>
          <pc:sldMk cId="902622237" sldId="266"/>
        </pc:sldMkLst>
        <pc:spChg chg="add del mod">
          <ac:chgData name="hugo pageaux" userId="5aedfcbb44cdaac7" providerId="LiveId" clId="{7421D949-1720-4F94-B330-A701A21B0BAC}" dt="2023-02-14T15:22:35.521" v="542" actId="478"/>
          <ac:spMkLst>
            <pc:docMk/>
            <pc:sldMk cId="902622237" sldId="266"/>
            <ac:spMk id="2" creationId="{21A64037-9E53-2563-E2D9-50E3313FC376}"/>
          </ac:spMkLst>
        </pc:spChg>
        <pc:spChg chg="add mod">
          <ac:chgData name="hugo pageaux" userId="5aedfcbb44cdaac7" providerId="LiveId" clId="{7421D949-1720-4F94-B330-A701A21B0BAC}" dt="2023-02-25T14:06:15.486" v="1400"/>
          <ac:spMkLst>
            <pc:docMk/>
            <pc:sldMk cId="902622237" sldId="266"/>
            <ac:spMk id="2" creationId="{454D23F4-EC08-A5E8-F807-F3913C0CCA13}"/>
          </ac:spMkLst>
        </pc:spChg>
        <pc:spChg chg="del">
          <ac:chgData name="hugo pageaux" userId="5aedfcbb44cdaac7" providerId="LiveId" clId="{7421D949-1720-4F94-B330-A701A21B0BAC}" dt="2023-02-08T13:49:09.989" v="13" actId="478"/>
          <ac:spMkLst>
            <pc:docMk/>
            <pc:sldMk cId="902622237" sldId="266"/>
            <ac:spMk id="3" creationId="{F4D359F4-8ADC-8484-7FA0-E9D341C4AD34}"/>
          </ac:spMkLst>
        </pc:spChg>
        <pc:spChg chg="del">
          <ac:chgData name="hugo pageaux" userId="5aedfcbb44cdaac7" providerId="LiveId" clId="{7421D949-1720-4F94-B330-A701A21B0BAC}" dt="2023-02-25T14:06:14.569" v="1399" actId="478"/>
          <ac:spMkLst>
            <pc:docMk/>
            <pc:sldMk cId="902622237" sldId="266"/>
            <ac:spMk id="39" creationId="{41FB99F2-60DD-4D3A-A9FE-20398834B189}"/>
          </ac:spMkLst>
        </pc:spChg>
        <pc:picChg chg="add mod">
          <ac:chgData name="hugo pageaux" userId="5aedfcbb44cdaac7" providerId="LiveId" clId="{7421D949-1720-4F94-B330-A701A21B0BAC}" dt="2023-02-14T15:22:42.124" v="545" actId="1076"/>
          <ac:picMkLst>
            <pc:docMk/>
            <pc:sldMk cId="902622237" sldId="266"/>
            <ac:picMk id="4" creationId="{28096EDB-79ED-0650-5235-AEFB9529869E}"/>
          </ac:picMkLst>
        </pc:picChg>
        <pc:picChg chg="add del mod ord">
          <ac:chgData name="hugo pageaux" userId="5aedfcbb44cdaac7" providerId="LiveId" clId="{7421D949-1720-4F94-B330-A701A21B0BAC}" dt="2023-02-14T15:25:43.394" v="570" actId="478"/>
          <ac:picMkLst>
            <pc:docMk/>
            <pc:sldMk cId="902622237" sldId="266"/>
            <ac:picMk id="6" creationId="{9A739E31-7CFA-5CDA-76A2-EDE61C1165F9}"/>
          </ac:picMkLst>
        </pc:picChg>
        <pc:picChg chg="add mod modCrop">
          <ac:chgData name="hugo pageaux" userId="5aedfcbb44cdaac7" providerId="LiveId" clId="{7421D949-1720-4F94-B330-A701A21B0BAC}" dt="2023-02-14T15:26:47.050" v="580" actId="1076"/>
          <ac:picMkLst>
            <pc:docMk/>
            <pc:sldMk cId="902622237" sldId="266"/>
            <ac:picMk id="7" creationId="{37B40DC6-8A52-A521-BAE8-6740C0A52F2A}"/>
          </ac:picMkLst>
        </pc:picChg>
        <pc:picChg chg="add mod modCrop">
          <ac:chgData name="hugo pageaux" userId="5aedfcbb44cdaac7" providerId="LiveId" clId="{7421D949-1720-4F94-B330-A701A21B0BAC}" dt="2023-02-14T15:28:47.905" v="592" actId="1076"/>
          <ac:picMkLst>
            <pc:docMk/>
            <pc:sldMk cId="902622237" sldId="266"/>
            <ac:picMk id="9" creationId="{FAD931C5-AF5B-B07B-5F1A-21B03A159487}"/>
          </ac:picMkLst>
        </pc:picChg>
      </pc:sldChg>
      <pc:sldChg chg="addSp delSp modSp add mod modAnim">
        <pc:chgData name="hugo pageaux" userId="5aedfcbb44cdaac7" providerId="LiveId" clId="{7421D949-1720-4F94-B330-A701A21B0BAC}" dt="2023-02-25T14:06:30.875" v="1406"/>
        <pc:sldMkLst>
          <pc:docMk/>
          <pc:sldMk cId="2044778286" sldId="267"/>
        </pc:sldMkLst>
        <pc:spChg chg="mod">
          <ac:chgData name="hugo pageaux" userId="5aedfcbb44cdaac7" providerId="LiveId" clId="{7421D949-1720-4F94-B330-A701A21B0BAC}" dt="2023-02-08T13:54:40.043" v="61" actId="20577"/>
          <ac:spMkLst>
            <pc:docMk/>
            <pc:sldMk cId="2044778286" sldId="267"/>
            <ac:spMk id="2" creationId="{5ED133E8-5E91-CF28-7C95-DCA249E3CA20}"/>
          </ac:spMkLst>
        </pc:spChg>
        <pc:spChg chg="add del mod">
          <ac:chgData name="hugo pageaux" userId="5aedfcbb44cdaac7" providerId="LiveId" clId="{7421D949-1720-4F94-B330-A701A21B0BAC}" dt="2023-02-14T15:29:48.688" v="595" actId="478"/>
          <ac:spMkLst>
            <pc:docMk/>
            <pc:sldMk cId="2044778286" sldId="267"/>
            <ac:spMk id="3" creationId="{03E87409-ECC1-3A49-3894-B423BBF8D4CD}"/>
          </ac:spMkLst>
        </pc:spChg>
        <pc:spChg chg="add mod">
          <ac:chgData name="hugo pageaux" userId="5aedfcbb44cdaac7" providerId="LiveId" clId="{7421D949-1720-4F94-B330-A701A21B0BAC}" dt="2023-02-25T14:06:30.875" v="1406"/>
          <ac:spMkLst>
            <pc:docMk/>
            <pc:sldMk cId="2044778286" sldId="267"/>
            <ac:spMk id="3" creationId="{A93703E9-530C-D50B-09E4-03AD595BD79F}"/>
          </ac:spMkLst>
        </pc:spChg>
        <pc:spChg chg="mod">
          <ac:chgData name="hugo pageaux" userId="5aedfcbb44cdaac7" providerId="LiveId" clId="{7421D949-1720-4F94-B330-A701A21B0BAC}" dt="2023-02-21T10:43:55.459" v="725" actId="20577"/>
          <ac:spMkLst>
            <pc:docMk/>
            <pc:sldMk cId="2044778286" sldId="267"/>
            <ac:spMk id="28" creationId="{2EA4BB71-8614-4392-BDC4-9D8248D0A35E}"/>
          </ac:spMkLst>
        </pc:spChg>
        <pc:spChg chg="del">
          <ac:chgData name="hugo pageaux" userId="5aedfcbb44cdaac7" providerId="LiveId" clId="{7421D949-1720-4F94-B330-A701A21B0BAC}" dt="2023-02-25T14:06:30.347" v="1405" actId="478"/>
          <ac:spMkLst>
            <pc:docMk/>
            <pc:sldMk cId="2044778286" sldId="267"/>
            <ac:spMk id="29" creationId="{7671DEC0-29D9-4B71-8EA2-BB293F4154E8}"/>
          </ac:spMkLst>
        </pc:spChg>
        <pc:picChg chg="add del mod">
          <ac:chgData name="hugo pageaux" userId="5aedfcbb44cdaac7" providerId="LiveId" clId="{7421D949-1720-4F94-B330-A701A21B0BAC}" dt="2023-02-09T14:12:37.550" v="494" actId="478"/>
          <ac:picMkLst>
            <pc:docMk/>
            <pc:sldMk cId="2044778286" sldId="267"/>
            <ac:picMk id="4" creationId="{626CCAA3-C76B-BB9D-4CED-90B1FE333C32}"/>
          </ac:picMkLst>
        </pc:picChg>
        <pc:picChg chg="add mod">
          <ac:chgData name="hugo pageaux" userId="5aedfcbb44cdaac7" providerId="LiveId" clId="{7421D949-1720-4F94-B330-A701A21B0BAC}" dt="2023-02-21T12:15:48.214" v="778" actId="1076"/>
          <ac:picMkLst>
            <pc:docMk/>
            <pc:sldMk cId="2044778286" sldId="267"/>
            <ac:picMk id="5" creationId="{FD0F1CD1-82E0-1D09-1503-D999935EBCBC}"/>
          </ac:picMkLst>
        </pc:picChg>
        <pc:picChg chg="add del mod modCrop">
          <ac:chgData name="hugo pageaux" userId="5aedfcbb44cdaac7" providerId="LiveId" clId="{7421D949-1720-4F94-B330-A701A21B0BAC}" dt="2023-02-14T15:30:47.333" v="604" actId="21"/>
          <ac:picMkLst>
            <pc:docMk/>
            <pc:sldMk cId="2044778286" sldId="267"/>
            <ac:picMk id="6" creationId="{39FD5DC6-C2BD-45F0-D1BC-5751E72DA08E}"/>
          </ac:picMkLst>
        </pc:picChg>
        <pc:picChg chg="add mod">
          <ac:chgData name="hugo pageaux" userId="5aedfcbb44cdaac7" providerId="LiveId" clId="{7421D949-1720-4F94-B330-A701A21B0BAC}" dt="2023-02-21T12:15:39.398" v="774" actId="1076"/>
          <ac:picMkLst>
            <pc:docMk/>
            <pc:sldMk cId="2044778286" sldId="267"/>
            <ac:picMk id="7" creationId="{0608729C-6450-6C87-A39D-758659B713E8}"/>
          </ac:picMkLst>
        </pc:picChg>
        <pc:picChg chg="add mod">
          <ac:chgData name="hugo pageaux" userId="5aedfcbb44cdaac7" providerId="LiveId" clId="{7421D949-1720-4F94-B330-A701A21B0BAC}" dt="2023-02-14T15:31:18.345" v="613" actId="1076"/>
          <ac:picMkLst>
            <pc:docMk/>
            <pc:sldMk cId="2044778286" sldId="267"/>
            <ac:picMk id="8" creationId="{08835467-DF58-E24A-D81B-86C86C8EEA17}"/>
          </ac:picMkLst>
        </pc:picChg>
        <pc:picChg chg="add mod">
          <ac:chgData name="hugo pageaux" userId="5aedfcbb44cdaac7" providerId="LiveId" clId="{7421D949-1720-4F94-B330-A701A21B0BAC}" dt="2023-02-21T12:17:12.224" v="796" actId="1076"/>
          <ac:picMkLst>
            <pc:docMk/>
            <pc:sldMk cId="2044778286" sldId="267"/>
            <ac:picMk id="10" creationId="{EA83415C-AE6B-5689-03F5-75C3BEA1E13B}"/>
          </ac:picMkLst>
        </pc:picChg>
        <pc:picChg chg="add mod">
          <ac:chgData name="hugo pageaux" userId="5aedfcbb44cdaac7" providerId="LiveId" clId="{7421D949-1720-4F94-B330-A701A21B0BAC}" dt="2023-02-21T12:26:32.830" v="852" actId="1076"/>
          <ac:picMkLst>
            <pc:docMk/>
            <pc:sldMk cId="2044778286" sldId="267"/>
            <ac:picMk id="12" creationId="{29662D30-FD41-4116-BEFA-8ECCDA3220DB}"/>
          </ac:picMkLst>
        </pc:picChg>
        <pc:picChg chg="del">
          <ac:chgData name="hugo pageaux" userId="5aedfcbb44cdaac7" providerId="LiveId" clId="{7421D949-1720-4F94-B330-A701A21B0BAC}" dt="2023-02-09T14:12:39.498" v="495" actId="478"/>
          <ac:picMkLst>
            <pc:docMk/>
            <pc:sldMk cId="2044778286" sldId="267"/>
            <ac:picMk id="31" creationId="{0B26E2E7-27E6-4A96-9917-D8F4CB53D613}"/>
          </ac:picMkLst>
        </pc:picChg>
        <pc:cxnChg chg="add del mod">
          <ac:chgData name="hugo pageaux" userId="5aedfcbb44cdaac7" providerId="LiveId" clId="{7421D949-1720-4F94-B330-A701A21B0BAC}" dt="2023-02-21T12:18:40.266" v="811" actId="478"/>
          <ac:cxnSpMkLst>
            <pc:docMk/>
            <pc:sldMk cId="2044778286" sldId="267"/>
            <ac:cxnSpMk id="14" creationId="{42BF655A-8924-05CE-E2F4-B2CEE560658F}"/>
          </ac:cxnSpMkLst>
        </pc:cxnChg>
        <pc:cxnChg chg="add mod">
          <ac:chgData name="hugo pageaux" userId="5aedfcbb44cdaac7" providerId="LiveId" clId="{7421D949-1720-4F94-B330-A701A21B0BAC}" dt="2023-02-21T12:25:34.171" v="847" actId="1076"/>
          <ac:cxnSpMkLst>
            <pc:docMk/>
            <pc:sldMk cId="2044778286" sldId="267"/>
            <ac:cxnSpMk id="21" creationId="{82722E22-AA1D-6A98-897A-167F8AE084BA}"/>
          </ac:cxnSpMkLst>
        </pc:cxnChg>
        <pc:cxnChg chg="add mod">
          <ac:chgData name="hugo pageaux" userId="5aedfcbb44cdaac7" providerId="LiveId" clId="{7421D949-1720-4F94-B330-A701A21B0BAC}" dt="2023-02-21T12:22:20.253" v="833" actId="14100"/>
          <ac:cxnSpMkLst>
            <pc:docMk/>
            <pc:sldMk cId="2044778286" sldId="267"/>
            <ac:cxnSpMk id="38" creationId="{C108C4BB-3C37-F51F-5DF7-D59463A4FB83}"/>
          </ac:cxnSpMkLst>
        </pc:cxnChg>
        <pc:cxnChg chg="add mod">
          <ac:chgData name="hugo pageaux" userId="5aedfcbb44cdaac7" providerId="LiveId" clId="{7421D949-1720-4F94-B330-A701A21B0BAC}" dt="2023-02-21T12:30:13.630" v="884" actId="14100"/>
          <ac:cxnSpMkLst>
            <pc:docMk/>
            <pc:sldMk cId="2044778286" sldId="267"/>
            <ac:cxnSpMk id="57" creationId="{94F9DCEB-A46A-4222-CAED-DD3EFD21F7AF}"/>
          </ac:cxnSpMkLst>
        </pc:cxnChg>
        <pc:cxnChg chg="add mod">
          <ac:chgData name="hugo pageaux" userId="5aedfcbb44cdaac7" providerId="LiveId" clId="{7421D949-1720-4F94-B330-A701A21B0BAC}" dt="2023-02-21T12:32:31.575" v="900" actId="14100"/>
          <ac:cxnSpMkLst>
            <pc:docMk/>
            <pc:sldMk cId="2044778286" sldId="267"/>
            <ac:cxnSpMk id="74" creationId="{C658C74C-F53D-0DFF-286A-B291E91AEB58}"/>
          </ac:cxnSpMkLst>
        </pc:cxnChg>
      </pc:sldChg>
      <pc:sldChg chg="addSp delSp modSp add mod ord">
        <pc:chgData name="hugo pageaux" userId="5aedfcbb44cdaac7" providerId="LiveId" clId="{7421D949-1720-4F94-B330-A701A21B0BAC}" dt="2023-02-25T14:06:39.079" v="1408"/>
        <pc:sldMkLst>
          <pc:docMk/>
          <pc:sldMk cId="2501882648" sldId="268"/>
        </pc:sldMkLst>
        <pc:spChg chg="add mod">
          <ac:chgData name="hugo pageaux" userId="5aedfcbb44cdaac7" providerId="LiveId" clId="{7421D949-1720-4F94-B330-A701A21B0BAC}" dt="2023-02-25T14:06:39.079" v="1408"/>
          <ac:spMkLst>
            <pc:docMk/>
            <pc:sldMk cId="2501882648" sldId="268"/>
            <ac:spMk id="2" creationId="{60AAAA32-5CDC-F798-7121-41487E746C40}"/>
          </ac:spMkLst>
        </pc:spChg>
        <pc:spChg chg="del">
          <ac:chgData name="hugo pageaux" userId="5aedfcbb44cdaac7" providerId="LiveId" clId="{7421D949-1720-4F94-B330-A701A21B0BAC}" dt="2023-02-09T14:10:56.633" v="476" actId="478"/>
          <ac:spMkLst>
            <pc:docMk/>
            <pc:sldMk cId="2501882648" sldId="268"/>
            <ac:spMk id="2" creationId="{C3168C4E-85A8-0D5E-A243-0BD56DB6BEAF}"/>
          </ac:spMkLst>
        </pc:spChg>
        <pc:spChg chg="mod">
          <ac:chgData name="hugo pageaux" userId="5aedfcbb44cdaac7" providerId="LiveId" clId="{7421D949-1720-4F94-B330-A701A21B0BAC}" dt="2023-02-21T10:51:39.854" v="761" actId="1582"/>
          <ac:spMkLst>
            <pc:docMk/>
            <pc:sldMk cId="2501882648" sldId="268"/>
            <ac:spMk id="13" creationId="{15EDB9AD-EB36-48DF-82C5-A673F61CFC83}"/>
          </ac:spMkLst>
        </pc:spChg>
        <pc:spChg chg="del">
          <ac:chgData name="hugo pageaux" userId="5aedfcbb44cdaac7" providerId="LiveId" clId="{7421D949-1720-4F94-B330-A701A21B0BAC}" dt="2023-02-25T14:06:37.731" v="1407" actId="478"/>
          <ac:spMkLst>
            <pc:docMk/>
            <pc:sldMk cId="2501882648" sldId="268"/>
            <ac:spMk id="30" creationId="{6C3C1DB4-08A8-4137-9B18-94C1CC7303A7}"/>
          </ac:spMkLst>
        </pc:spChg>
      </pc:sldChg>
      <pc:sldChg chg="addSp delSp modSp add del mod">
        <pc:chgData name="hugo pageaux" userId="5aedfcbb44cdaac7" providerId="LiveId" clId="{7421D949-1720-4F94-B330-A701A21B0BAC}" dt="2023-02-09T14:10:33.995" v="453" actId="2890"/>
        <pc:sldMkLst>
          <pc:docMk/>
          <pc:sldMk cId="2696634799" sldId="268"/>
        </pc:sldMkLst>
        <pc:spChg chg="mod">
          <ac:chgData name="hugo pageaux" userId="5aedfcbb44cdaac7" providerId="LiveId" clId="{7421D949-1720-4F94-B330-A701A21B0BAC}" dt="2023-02-09T14:10:32.786" v="451" actId="20577"/>
          <ac:spMkLst>
            <pc:docMk/>
            <pc:sldMk cId="2696634799" sldId="268"/>
            <ac:spMk id="2" creationId="{5ED133E8-5E91-CF28-7C95-DCA249E3CA20}"/>
          </ac:spMkLst>
        </pc:spChg>
        <pc:spChg chg="add del">
          <ac:chgData name="hugo pageaux" userId="5aedfcbb44cdaac7" providerId="LiveId" clId="{7421D949-1720-4F94-B330-A701A21B0BAC}" dt="2023-02-09T14:10:33.194" v="452" actId="478"/>
          <ac:spMkLst>
            <pc:docMk/>
            <pc:sldMk cId="2696634799" sldId="268"/>
            <ac:spMk id="3" creationId="{03E87409-ECC1-3A49-3894-B423BBF8D4CD}"/>
          </ac:spMkLst>
        </pc:spChg>
      </pc:sldChg>
      <pc:sldChg chg="addSp delSp modSp add mod ord modAnim">
        <pc:chgData name="hugo pageaux" userId="5aedfcbb44cdaac7" providerId="LiveId" clId="{7421D949-1720-4F94-B330-A701A21B0BAC}" dt="2023-02-27T08:12:39.377" v="1599" actId="1038"/>
        <pc:sldMkLst>
          <pc:docMk/>
          <pc:sldMk cId="2576511324" sldId="269"/>
        </pc:sldMkLst>
        <pc:spChg chg="del">
          <ac:chgData name="hugo pageaux" userId="5aedfcbb44cdaac7" providerId="LiveId" clId="{7421D949-1720-4F94-B330-A701A21B0BAC}" dt="2023-02-09T14:11:20.677" v="482" actId="478"/>
          <ac:spMkLst>
            <pc:docMk/>
            <pc:sldMk cId="2576511324" sldId="269"/>
            <ac:spMk id="2" creationId="{C3168C4E-85A8-0D5E-A243-0BD56DB6BEAF}"/>
          </ac:spMkLst>
        </pc:spChg>
        <pc:spChg chg="add del mod">
          <ac:chgData name="hugo pageaux" userId="5aedfcbb44cdaac7" providerId="LiveId" clId="{7421D949-1720-4F94-B330-A701A21B0BAC}" dt="2023-02-09T14:11:24.111" v="483" actId="478"/>
          <ac:spMkLst>
            <pc:docMk/>
            <pc:sldMk cId="2576511324" sldId="269"/>
            <ac:spMk id="4" creationId="{E58BDC31-FFB0-63C1-D41A-1D19962B6B69}"/>
          </ac:spMkLst>
        </pc:spChg>
        <pc:spChg chg="add mod">
          <ac:chgData name="hugo pageaux" userId="5aedfcbb44cdaac7" providerId="LiveId" clId="{7421D949-1720-4F94-B330-A701A21B0BAC}" dt="2023-02-25T14:05:18.982" v="1390" actId="14100"/>
          <ac:spMkLst>
            <pc:docMk/>
            <pc:sldMk cId="2576511324" sldId="269"/>
            <ac:spMk id="5" creationId="{D6D960CE-FE9D-1FBC-F8C5-D1AACA205EBB}"/>
          </ac:spMkLst>
        </pc:spChg>
        <pc:spChg chg="add mod">
          <ac:chgData name="hugo pageaux" userId="5aedfcbb44cdaac7" providerId="LiveId" clId="{7421D949-1720-4F94-B330-A701A21B0BAC}" dt="2023-02-25T14:05:25.105" v="1391" actId="1076"/>
          <ac:spMkLst>
            <pc:docMk/>
            <pc:sldMk cId="2576511324" sldId="269"/>
            <ac:spMk id="6" creationId="{33A50B14-A1E9-48F0-E1DA-7D92FCCE0263}"/>
          </ac:spMkLst>
        </pc:spChg>
        <pc:spChg chg="add mod">
          <ac:chgData name="hugo pageaux" userId="5aedfcbb44cdaac7" providerId="LiveId" clId="{7421D949-1720-4F94-B330-A701A21B0BAC}" dt="2023-02-27T08:12:39.377" v="1599" actId="1038"/>
          <ac:spMkLst>
            <pc:docMk/>
            <pc:sldMk cId="2576511324" sldId="269"/>
            <ac:spMk id="8" creationId="{DBD1F7BD-E0B5-29D1-B4D9-5188A65F7E34}"/>
          </ac:spMkLst>
        </pc:spChg>
        <pc:spChg chg="add mod">
          <ac:chgData name="hugo pageaux" userId="5aedfcbb44cdaac7" providerId="LiveId" clId="{7421D949-1720-4F94-B330-A701A21B0BAC}" dt="2023-02-25T13:17:57.958" v="1052" actId="313"/>
          <ac:spMkLst>
            <pc:docMk/>
            <pc:sldMk cId="2576511324" sldId="269"/>
            <ac:spMk id="9" creationId="{03AA428A-0E53-67AF-4D90-5157F16646E9}"/>
          </ac:spMkLst>
        </pc:spChg>
        <pc:spChg chg="add mod">
          <ac:chgData name="hugo pageaux" userId="5aedfcbb44cdaac7" providerId="LiveId" clId="{7421D949-1720-4F94-B330-A701A21B0BAC}" dt="2023-02-25T14:06:44.751" v="1410"/>
          <ac:spMkLst>
            <pc:docMk/>
            <pc:sldMk cId="2576511324" sldId="269"/>
            <ac:spMk id="10" creationId="{7E9FA9BF-8453-C849-F46C-E6CF889AEA57}"/>
          </ac:spMkLst>
        </pc:spChg>
        <pc:spChg chg="del">
          <ac:chgData name="hugo pageaux" userId="5aedfcbb44cdaac7" providerId="LiveId" clId="{7421D949-1720-4F94-B330-A701A21B0BAC}" dt="2023-02-09T14:11:20.677" v="482" actId="478"/>
          <ac:spMkLst>
            <pc:docMk/>
            <pc:sldMk cId="2576511324" sldId="269"/>
            <ac:spMk id="13" creationId="{15EDB9AD-EB36-48DF-82C5-A673F61CFC83}"/>
          </ac:spMkLst>
        </pc:spChg>
        <pc:spChg chg="mod">
          <ac:chgData name="hugo pageaux" userId="5aedfcbb44cdaac7" providerId="LiveId" clId="{7421D949-1720-4F94-B330-A701A21B0BAC}" dt="2023-02-21T10:44:26.392" v="729" actId="20577"/>
          <ac:spMkLst>
            <pc:docMk/>
            <pc:sldMk cId="2576511324" sldId="269"/>
            <ac:spMk id="29" creationId="{3EA7A761-5F75-468A-92F8-58415860336D}"/>
          </ac:spMkLst>
        </pc:spChg>
        <pc:spChg chg="del">
          <ac:chgData name="hugo pageaux" userId="5aedfcbb44cdaac7" providerId="LiveId" clId="{7421D949-1720-4F94-B330-A701A21B0BAC}" dt="2023-02-25T14:06:44.217" v="1409" actId="478"/>
          <ac:spMkLst>
            <pc:docMk/>
            <pc:sldMk cId="2576511324" sldId="269"/>
            <ac:spMk id="30" creationId="{6C3C1DB4-08A8-4137-9B18-94C1CC7303A7}"/>
          </ac:spMkLst>
        </pc:spChg>
        <pc:picChg chg="add mod">
          <ac:chgData name="hugo pageaux" userId="5aedfcbb44cdaac7" providerId="LiveId" clId="{7421D949-1720-4F94-B330-A701A21B0BAC}" dt="2023-02-25T12:12:24.748" v="991" actId="14100"/>
          <ac:picMkLst>
            <pc:docMk/>
            <pc:sldMk cId="2576511324" sldId="269"/>
            <ac:picMk id="3" creationId="{A462FDDF-03F6-9689-C45F-8296A62B37F5}"/>
          </ac:picMkLst>
        </pc:picChg>
        <pc:picChg chg="add mod">
          <ac:chgData name="hugo pageaux" userId="5aedfcbb44cdaac7" providerId="LiveId" clId="{7421D949-1720-4F94-B330-A701A21B0BAC}" dt="2023-02-27T08:12:18.287" v="1594" actId="1076"/>
          <ac:picMkLst>
            <pc:docMk/>
            <pc:sldMk cId="2576511324" sldId="269"/>
            <ac:picMk id="7" creationId="{3C3BA07D-2B73-13C7-261D-C9CEE7789A6F}"/>
          </ac:picMkLst>
        </pc:picChg>
      </pc:sldChg>
      <pc:sldChg chg="addSp delSp modSp add mod">
        <pc:chgData name="hugo pageaux" userId="5aedfcbb44cdaac7" providerId="LiveId" clId="{7421D949-1720-4F94-B330-A701A21B0BAC}" dt="2023-02-25T14:06:53.675" v="1412"/>
        <pc:sldMkLst>
          <pc:docMk/>
          <pc:sldMk cId="1669663432" sldId="270"/>
        </pc:sldMkLst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2" creationId="{8EC657D9-489C-177F-F155-A7C19DD02C04}"/>
          </ac:spMkLst>
        </pc:spChg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3" creationId="{1B353C19-74C3-F286-B8B2-2E8615AAEDBD}"/>
          </ac:spMkLst>
        </pc:spChg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4" creationId="{80C195E6-E331-2CED-61AF-3BC674082B5B}"/>
          </ac:spMkLst>
        </pc:spChg>
        <pc:spChg chg="mod">
          <ac:chgData name="hugo pageaux" userId="5aedfcbb44cdaac7" providerId="LiveId" clId="{7421D949-1720-4F94-B330-A701A21B0BAC}" dt="2023-02-14T15:35:01.628" v="717" actId="20577"/>
          <ac:spMkLst>
            <pc:docMk/>
            <pc:sldMk cId="1669663432" sldId="270"/>
            <ac:spMk id="5" creationId="{D6D960CE-FE9D-1FBC-F8C5-D1AACA205EBB}"/>
          </ac:spMkLst>
        </pc:spChg>
        <pc:spChg chg="del">
          <ac:chgData name="hugo pageaux" userId="5aedfcbb44cdaac7" providerId="LiveId" clId="{7421D949-1720-4F94-B330-A701A21B0BAC}" dt="2023-02-14T15:35:04.466" v="718" actId="478"/>
          <ac:spMkLst>
            <pc:docMk/>
            <pc:sldMk cId="1669663432" sldId="270"/>
            <ac:spMk id="6" creationId="{33A50B14-A1E9-48F0-E1DA-7D92FCCE0263}"/>
          </ac:spMkLst>
        </pc:spChg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6" creationId="{62448839-F7F5-5A89-009D-0417008B4BC1}"/>
          </ac:spMkLst>
        </pc:spChg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7" creationId="{FB61B7F4-6E19-7ECA-F673-F14F668B85E9}"/>
          </ac:spMkLst>
        </pc:spChg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8" creationId="{F605EB36-B8F9-7464-5A6F-46154D4712EF}"/>
          </ac:spMkLst>
        </pc:spChg>
        <pc:spChg chg="add mod">
          <ac:chgData name="hugo pageaux" userId="5aedfcbb44cdaac7" providerId="LiveId" clId="{7421D949-1720-4F94-B330-A701A21B0BAC}" dt="2023-02-25T14:06:53.675" v="1412"/>
          <ac:spMkLst>
            <pc:docMk/>
            <pc:sldMk cId="1669663432" sldId="270"/>
            <ac:spMk id="22" creationId="{8F408F5E-D99F-C2B2-34DD-67E1FA879368}"/>
          </ac:spMkLst>
        </pc:spChg>
        <pc:spChg chg="mod">
          <ac:chgData name="hugo pageaux" userId="5aedfcbb44cdaac7" providerId="LiveId" clId="{7421D949-1720-4F94-B330-A701A21B0BAC}" dt="2023-02-21T10:44:33.014" v="732" actId="20577"/>
          <ac:spMkLst>
            <pc:docMk/>
            <pc:sldMk cId="1669663432" sldId="270"/>
            <ac:spMk id="29" creationId="{3EA7A761-5F75-468A-92F8-58415860336D}"/>
          </ac:spMkLst>
        </pc:spChg>
        <pc:spChg chg="del">
          <ac:chgData name="hugo pageaux" userId="5aedfcbb44cdaac7" providerId="LiveId" clId="{7421D949-1720-4F94-B330-A701A21B0BAC}" dt="2023-02-25T14:06:53.169" v="1411" actId="478"/>
          <ac:spMkLst>
            <pc:docMk/>
            <pc:sldMk cId="1669663432" sldId="270"/>
            <ac:spMk id="30" creationId="{6C3C1DB4-08A8-4137-9B18-94C1CC7303A7}"/>
          </ac:spMkLst>
        </pc:sp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10" creationId="{12B5D766-2DB4-1813-D603-17E759310404}"/>
          </ac:cxnSpMkLst>
        </pc:cxn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12" creationId="{8C5108D5-FCCA-4511-E93C-79932A356F39}"/>
          </ac:cxnSpMkLst>
        </pc:cxn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15" creationId="{D0BCA86F-F1F2-9FB6-1006-3D754610114A}"/>
          </ac:cxnSpMkLst>
        </pc:cxn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17" creationId="{313FE141-9B4C-BD7E-F500-C7F8245AF2A5}"/>
          </ac:cxnSpMkLst>
        </pc:cxn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19" creationId="{1E5AE232-C486-4C02-B27B-E953EB75AC67}"/>
          </ac:cxnSpMkLst>
        </pc:cxn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21" creationId="{4E27F12F-15B7-AE2E-73B6-34A1A82C7E6D}"/>
          </ac:cxnSpMkLst>
        </pc:cxnChg>
      </pc:sldChg>
      <pc:sldChg chg="addSp delSp modSp new mod modAnim">
        <pc:chgData name="hugo pageaux" userId="5aedfcbb44cdaac7" providerId="LiveId" clId="{7421D949-1720-4F94-B330-A701A21B0BAC}" dt="2023-02-25T15:01:12.680" v="1590"/>
        <pc:sldMkLst>
          <pc:docMk/>
          <pc:sldMk cId="989641803" sldId="271"/>
        </pc:sldMkLst>
        <pc:spChg chg="del">
          <ac:chgData name="hugo pageaux" userId="5aedfcbb44cdaac7" providerId="LiveId" clId="{7421D949-1720-4F94-B330-A701A21B0BAC}" dt="2023-02-25T14:07:37.774" v="1421" actId="478"/>
          <ac:spMkLst>
            <pc:docMk/>
            <pc:sldMk cId="989641803" sldId="271"/>
            <ac:spMk id="2" creationId="{6645C847-7021-89AE-3DD8-40983F11CF70}"/>
          </ac:spMkLst>
        </pc:spChg>
        <pc:spChg chg="del">
          <ac:chgData name="hugo pageaux" userId="5aedfcbb44cdaac7" providerId="LiveId" clId="{7421D949-1720-4F94-B330-A701A21B0BAC}" dt="2023-02-25T14:07:34.843" v="1420" actId="478"/>
          <ac:spMkLst>
            <pc:docMk/>
            <pc:sldMk cId="989641803" sldId="271"/>
            <ac:spMk id="3" creationId="{20289C4B-BA12-C78A-F795-15202FA1E854}"/>
          </ac:spMkLst>
        </pc:spChg>
        <pc:spChg chg="add mod">
          <ac:chgData name="hugo pageaux" userId="5aedfcbb44cdaac7" providerId="LiveId" clId="{7421D949-1720-4F94-B330-A701A21B0BAC}" dt="2023-02-25T14:07:28.852" v="1419" actId="20577"/>
          <ac:spMkLst>
            <pc:docMk/>
            <pc:sldMk cId="989641803" sldId="271"/>
            <ac:spMk id="6" creationId="{48EB2C16-4EEC-8F6C-FE76-65F7DA5F86A3}"/>
          </ac:spMkLst>
        </pc:spChg>
        <pc:spChg chg="add mod">
          <ac:chgData name="hugo pageaux" userId="5aedfcbb44cdaac7" providerId="LiveId" clId="{7421D949-1720-4F94-B330-A701A21B0BAC}" dt="2023-02-25T14:07:24.138" v="1417"/>
          <ac:spMkLst>
            <pc:docMk/>
            <pc:sldMk cId="989641803" sldId="271"/>
            <ac:spMk id="8" creationId="{A006B779-F1EE-2D7D-51B4-C7C205D090AA}"/>
          </ac:spMkLst>
        </pc:spChg>
        <pc:spChg chg="add mod">
          <ac:chgData name="hugo pageaux" userId="5aedfcbb44cdaac7" providerId="LiveId" clId="{7421D949-1720-4F94-B330-A701A21B0BAC}" dt="2023-02-25T14:39:19.618" v="1463" actId="14100"/>
          <ac:spMkLst>
            <pc:docMk/>
            <pc:sldMk cId="989641803" sldId="271"/>
            <ac:spMk id="9" creationId="{F4E9C2A4-08F8-6DB3-5200-17A67399997D}"/>
          </ac:spMkLst>
        </pc:spChg>
        <pc:spChg chg="add mod">
          <ac:chgData name="hugo pageaux" userId="5aedfcbb44cdaac7" providerId="LiveId" clId="{7421D949-1720-4F94-B330-A701A21B0BAC}" dt="2023-02-25T14:41:47.955" v="1502" actId="14100"/>
          <ac:spMkLst>
            <pc:docMk/>
            <pc:sldMk cId="989641803" sldId="271"/>
            <ac:spMk id="10" creationId="{C16559AD-0925-81F0-8442-C17F29CC6641}"/>
          </ac:spMkLst>
        </pc:spChg>
        <pc:picChg chg="add mod">
          <ac:chgData name="hugo pageaux" userId="5aedfcbb44cdaac7" providerId="LiveId" clId="{7421D949-1720-4F94-B330-A701A21B0BAC}" dt="2023-02-25T14:07:24.138" v="1417"/>
          <ac:picMkLst>
            <pc:docMk/>
            <pc:sldMk cId="989641803" sldId="271"/>
            <ac:picMk id="5" creationId="{9D552384-E078-F1EF-6953-2CB562313803}"/>
          </ac:picMkLst>
        </pc:picChg>
        <pc:picChg chg="add mod">
          <ac:chgData name="hugo pageaux" userId="5aedfcbb44cdaac7" providerId="LiveId" clId="{7421D949-1720-4F94-B330-A701A21B0BAC}" dt="2023-02-25T14:55:47.076" v="1535" actId="1076"/>
          <ac:picMkLst>
            <pc:docMk/>
            <pc:sldMk cId="989641803" sldId="271"/>
            <ac:picMk id="11" creationId="{0B0DDCB5-5049-F043-BC28-AA35BFBDFC81}"/>
          </ac:picMkLst>
        </pc:picChg>
        <pc:picChg chg="add mod">
          <ac:chgData name="hugo pageaux" userId="5aedfcbb44cdaac7" providerId="LiveId" clId="{7421D949-1720-4F94-B330-A701A21B0BAC}" dt="2023-02-25T14:42:46.914" v="1507"/>
          <ac:picMkLst>
            <pc:docMk/>
            <pc:sldMk cId="989641803" sldId="271"/>
            <ac:picMk id="12" creationId="{7B9B3F16-664C-55F2-368F-EB7326A3E252}"/>
          </ac:picMkLst>
        </pc:picChg>
        <pc:picChg chg="add mod">
          <ac:chgData name="hugo pageaux" userId="5aedfcbb44cdaac7" providerId="LiveId" clId="{7421D949-1720-4F94-B330-A701A21B0BAC}" dt="2023-02-25T14:42:46.914" v="1507"/>
          <ac:picMkLst>
            <pc:docMk/>
            <pc:sldMk cId="989641803" sldId="271"/>
            <ac:picMk id="13" creationId="{455A2F74-EB87-9571-AC7C-875AFFB338E4}"/>
          </ac:picMkLst>
        </pc:picChg>
        <pc:picChg chg="add mod">
          <ac:chgData name="hugo pageaux" userId="5aedfcbb44cdaac7" providerId="LiveId" clId="{7421D949-1720-4F94-B330-A701A21B0BAC}" dt="2023-02-25T14:42:46.914" v="1507"/>
          <ac:picMkLst>
            <pc:docMk/>
            <pc:sldMk cId="989641803" sldId="271"/>
            <ac:picMk id="14" creationId="{A2DC98B4-719F-CB80-5F64-F52564D70DC5}"/>
          </ac:picMkLst>
        </pc:picChg>
        <pc:picChg chg="add mod">
          <ac:chgData name="hugo pageaux" userId="5aedfcbb44cdaac7" providerId="LiveId" clId="{7421D949-1720-4F94-B330-A701A21B0BAC}" dt="2023-02-25T14:42:46.914" v="1507"/>
          <ac:picMkLst>
            <pc:docMk/>
            <pc:sldMk cId="989641803" sldId="271"/>
            <ac:picMk id="15" creationId="{66447262-0C6B-4EBB-6878-E8E238E3BBD2}"/>
          </ac:picMkLst>
        </pc:picChg>
        <pc:picChg chg="add mod">
          <ac:chgData name="hugo pageaux" userId="5aedfcbb44cdaac7" providerId="LiveId" clId="{7421D949-1720-4F94-B330-A701A21B0BAC}" dt="2023-02-25T14:42:46.914" v="1507"/>
          <ac:picMkLst>
            <pc:docMk/>
            <pc:sldMk cId="989641803" sldId="271"/>
            <ac:picMk id="16" creationId="{95CE5C53-ADDD-6C77-FAAF-9D2F050A059A}"/>
          </ac:picMkLst>
        </pc:picChg>
        <pc:picChg chg="add mod">
          <ac:chgData name="hugo pageaux" userId="5aedfcbb44cdaac7" providerId="LiveId" clId="{7421D949-1720-4F94-B330-A701A21B0BAC}" dt="2023-02-25T15:00:28.572" v="1585" actId="1076"/>
          <ac:picMkLst>
            <pc:docMk/>
            <pc:sldMk cId="989641803" sldId="271"/>
            <ac:picMk id="17" creationId="{CEE47078-989D-E92D-B045-E58DC15B139D}"/>
          </ac:picMkLst>
        </pc:picChg>
        <pc:picChg chg="add mod">
          <ac:chgData name="hugo pageaux" userId="5aedfcbb44cdaac7" providerId="LiveId" clId="{7421D949-1720-4F94-B330-A701A21B0BAC}" dt="2023-02-25T14:56:13.378" v="1539" actId="1076"/>
          <ac:picMkLst>
            <pc:docMk/>
            <pc:sldMk cId="989641803" sldId="271"/>
            <ac:picMk id="18" creationId="{A4362986-A170-B18B-554F-D5D88E4D3778}"/>
          </ac:picMkLst>
        </pc:picChg>
        <pc:picChg chg="add mod modCrop">
          <ac:chgData name="hugo pageaux" userId="5aedfcbb44cdaac7" providerId="LiveId" clId="{7421D949-1720-4F94-B330-A701A21B0BAC}" dt="2023-02-25T15:00:38.015" v="1587" actId="1076"/>
          <ac:picMkLst>
            <pc:docMk/>
            <pc:sldMk cId="989641803" sldId="271"/>
            <ac:picMk id="20" creationId="{C13A5C49-C29B-6AA3-B58D-0FC8085B167F}"/>
          </ac:picMkLst>
        </pc:picChg>
        <pc:picChg chg="add mod">
          <ac:chgData name="hugo pageaux" userId="5aedfcbb44cdaac7" providerId="LiveId" clId="{7421D949-1720-4F94-B330-A701A21B0BAC}" dt="2023-02-25T15:00:32.520" v="1586" actId="1076"/>
          <ac:picMkLst>
            <pc:docMk/>
            <pc:sldMk cId="989641803" sldId="271"/>
            <ac:picMk id="22" creationId="{205D4A3B-B4BB-0C51-EEE6-E279B917623B}"/>
          </ac:picMkLst>
        </pc:picChg>
        <pc:picChg chg="add mod modCrop">
          <ac:chgData name="hugo pageaux" userId="5aedfcbb44cdaac7" providerId="LiveId" clId="{7421D949-1720-4F94-B330-A701A21B0BAC}" dt="2023-02-25T15:00:42.458" v="1589" actId="1076"/>
          <ac:picMkLst>
            <pc:docMk/>
            <pc:sldMk cId="989641803" sldId="271"/>
            <ac:picMk id="24" creationId="{40606594-542E-314E-31B7-06E96D2903E1}"/>
          </ac:picMkLst>
        </pc:picChg>
        <pc:picChg chg="add mod modCrop">
          <ac:chgData name="hugo pageaux" userId="5aedfcbb44cdaac7" providerId="LiveId" clId="{7421D949-1720-4F94-B330-A701A21B0BAC}" dt="2023-02-25T15:00:40.377" v="1588" actId="1076"/>
          <ac:picMkLst>
            <pc:docMk/>
            <pc:sldMk cId="989641803" sldId="271"/>
            <ac:picMk id="26" creationId="{423D5CAD-56DC-7A7E-42B5-AC9984C2D710}"/>
          </ac:picMkLst>
        </pc:picChg>
        <pc:cxnChg chg="add mod">
          <ac:chgData name="hugo pageaux" userId="5aedfcbb44cdaac7" providerId="LiveId" clId="{7421D949-1720-4F94-B330-A701A21B0BAC}" dt="2023-02-25T14:07:24.138" v="1417"/>
          <ac:cxnSpMkLst>
            <pc:docMk/>
            <pc:sldMk cId="989641803" sldId="271"/>
            <ac:cxnSpMk id="7" creationId="{C5F5C80E-269E-CE4A-58A8-3A5743955F2C}"/>
          </ac:cxnSpMkLst>
        </pc:cxnChg>
      </pc:sldChg>
      <pc:sldChg chg="new del">
        <pc:chgData name="hugo pageaux" userId="5aedfcbb44cdaac7" providerId="LiveId" clId="{7421D949-1720-4F94-B330-A701A21B0BAC}" dt="2023-02-25T13:50:24.133" v="1070" actId="47"/>
        <pc:sldMkLst>
          <pc:docMk/>
          <pc:sldMk cId="1635201259" sldId="271"/>
        </pc:sldMkLst>
      </pc:sldChg>
    </pc:docChg>
  </pc:docChgLst>
  <pc:docChgLst>
    <pc:chgData name="Quentin Poloubinski" userId="fa5fecc56d8c35a1" providerId="LiveId" clId="{185A4C28-ACC4-4BB4-A6BE-B5688BEE008C}"/>
    <pc:docChg chg="undo custSel addSld delSld modSld sldOrd">
      <pc:chgData name="Quentin Poloubinski" userId="fa5fecc56d8c35a1" providerId="LiveId" clId="{185A4C28-ACC4-4BB4-A6BE-B5688BEE008C}" dt="2023-06-04T20:57:16.330" v="944" actId="1076"/>
      <pc:docMkLst>
        <pc:docMk/>
      </pc:docMkLst>
      <pc:sldChg chg="modSp mod">
        <pc:chgData name="Quentin Poloubinski" userId="fa5fecc56d8c35a1" providerId="LiveId" clId="{185A4C28-ACC4-4BB4-A6BE-B5688BEE008C}" dt="2023-06-04T20:53:26.104" v="903" actId="20577"/>
        <pc:sldMkLst>
          <pc:docMk/>
          <pc:sldMk cId="3353729921" sldId="256"/>
        </pc:sldMkLst>
        <pc:spChg chg="mod">
          <ac:chgData name="Quentin Poloubinski" userId="fa5fecc56d8c35a1" providerId="LiveId" clId="{185A4C28-ACC4-4BB4-A6BE-B5688BEE008C}" dt="2023-06-04T12:36:29.912" v="20" actId="14100"/>
          <ac:spMkLst>
            <pc:docMk/>
            <pc:sldMk cId="3353729921" sldId="256"/>
            <ac:spMk id="4" creationId="{5F8BAFE3-7588-5003-ADA0-A981C4217C42}"/>
          </ac:spMkLst>
        </pc:spChg>
        <pc:spChg chg="mod">
          <ac:chgData name="Quentin Poloubinski" userId="fa5fecc56d8c35a1" providerId="LiveId" clId="{185A4C28-ACC4-4BB4-A6BE-B5688BEE008C}" dt="2023-06-04T20:53:26.104" v="903" actId="20577"/>
          <ac:spMkLst>
            <pc:docMk/>
            <pc:sldMk cId="3353729921" sldId="256"/>
            <ac:spMk id="5" creationId="{2DD68235-8392-3536-287E-3491E3E91431}"/>
          </ac:spMkLst>
        </pc:spChg>
      </pc:sldChg>
      <pc:sldChg chg="modSp mod">
        <pc:chgData name="Quentin Poloubinski" userId="fa5fecc56d8c35a1" providerId="LiveId" clId="{185A4C28-ACC4-4BB4-A6BE-B5688BEE008C}" dt="2023-06-04T20:53:21.960" v="901" actId="20577"/>
        <pc:sldMkLst>
          <pc:docMk/>
          <pc:sldMk cId="225324034" sldId="257"/>
        </pc:sldMkLst>
        <pc:spChg chg="mod">
          <ac:chgData name="Quentin Poloubinski" userId="fa5fecc56d8c35a1" providerId="LiveId" clId="{185A4C28-ACC4-4BB4-A6BE-B5688BEE008C}" dt="2023-06-04T20:53:21.960" v="901" actId="20577"/>
          <ac:spMkLst>
            <pc:docMk/>
            <pc:sldMk cId="225324034" sldId="257"/>
            <ac:spMk id="5" creationId="{E871FF4C-851C-9283-867B-16DA4D3B3F49}"/>
          </ac:spMkLst>
        </pc:spChg>
      </pc:sldChg>
      <pc:sldChg chg="modSp mod">
        <pc:chgData name="Quentin Poloubinski" userId="fa5fecc56d8c35a1" providerId="LiveId" clId="{185A4C28-ACC4-4BB4-A6BE-B5688BEE008C}" dt="2023-06-04T20:53:57.345" v="915" actId="20577"/>
        <pc:sldMkLst>
          <pc:docMk/>
          <pc:sldMk cId="3635135024" sldId="259"/>
        </pc:sldMkLst>
        <pc:spChg chg="mod">
          <ac:chgData name="Quentin Poloubinski" userId="fa5fecc56d8c35a1" providerId="LiveId" clId="{185A4C28-ACC4-4BB4-A6BE-B5688BEE008C}" dt="2023-06-04T20:53:57.345" v="915" actId="20577"/>
          <ac:spMkLst>
            <pc:docMk/>
            <pc:sldMk cId="3635135024" sldId="259"/>
            <ac:spMk id="5" creationId="{3DA59537-E23A-8D10-BD37-9AFB3E6167E3}"/>
          </ac:spMkLst>
        </pc:spChg>
        <pc:spChg chg="mod">
          <ac:chgData name="Quentin Poloubinski" userId="fa5fecc56d8c35a1" providerId="LiveId" clId="{185A4C28-ACC4-4BB4-A6BE-B5688BEE008C}" dt="2023-06-04T20:12:09.874" v="462" actId="20577"/>
          <ac:spMkLst>
            <pc:docMk/>
            <pc:sldMk cId="3635135024" sldId="259"/>
            <ac:spMk id="28" creationId="{2EA4BB71-8614-4392-BDC4-9D8248D0A35E}"/>
          </ac:spMkLst>
        </pc:spChg>
      </pc:sldChg>
      <pc:sldChg chg="modSp mod">
        <pc:chgData name="Quentin Poloubinski" userId="fa5fecc56d8c35a1" providerId="LiveId" clId="{185A4C28-ACC4-4BB4-A6BE-B5688BEE008C}" dt="2023-06-04T20:53:45.948" v="911" actId="20577"/>
        <pc:sldMkLst>
          <pc:docMk/>
          <pc:sldMk cId="3340447370" sldId="262"/>
        </pc:sldMkLst>
        <pc:spChg chg="mod">
          <ac:chgData name="Quentin Poloubinski" userId="fa5fecc56d8c35a1" providerId="LiveId" clId="{185A4C28-ACC4-4BB4-A6BE-B5688BEE008C}" dt="2023-06-04T20:53:45.948" v="911" actId="20577"/>
          <ac:spMkLst>
            <pc:docMk/>
            <pc:sldMk cId="3340447370" sldId="262"/>
            <ac:spMk id="3" creationId="{8D235E3C-CC49-5168-5F61-9F35135E01C6}"/>
          </ac:spMkLst>
        </pc:spChg>
        <pc:spChg chg="mod">
          <ac:chgData name="Quentin Poloubinski" userId="fa5fecc56d8c35a1" providerId="LiveId" clId="{185A4C28-ACC4-4BB4-A6BE-B5688BEE008C}" dt="2023-06-04T20:12:38.739" v="472" actId="20577"/>
          <ac:spMkLst>
            <pc:docMk/>
            <pc:sldMk cId="3340447370" sldId="262"/>
            <ac:spMk id="38" creationId="{2641F804-6B4C-44D0-B8DD-E270EEE524E8}"/>
          </ac:spMkLst>
        </pc:spChg>
      </pc:sldChg>
      <pc:sldChg chg="addSp delSp modSp mod">
        <pc:chgData name="Quentin Poloubinski" userId="fa5fecc56d8c35a1" providerId="LiveId" clId="{185A4C28-ACC4-4BB4-A6BE-B5688BEE008C}" dt="2023-06-04T20:54:28.134" v="925" actId="20577"/>
        <pc:sldMkLst>
          <pc:docMk/>
          <pc:sldMk cId="608469020" sldId="263"/>
        </pc:sldMkLst>
        <pc:spChg chg="mod">
          <ac:chgData name="Quentin Poloubinski" userId="fa5fecc56d8c35a1" providerId="LiveId" clId="{185A4C28-ACC4-4BB4-A6BE-B5688BEE008C}" dt="2023-06-04T20:54:28.134" v="925" actId="20577"/>
          <ac:spMkLst>
            <pc:docMk/>
            <pc:sldMk cId="608469020" sldId="263"/>
            <ac:spMk id="4" creationId="{D6C49BB5-1E27-41F3-CB8F-50F1C6E492E9}"/>
          </ac:spMkLst>
        </pc:spChg>
        <pc:spChg chg="mod">
          <ac:chgData name="Quentin Poloubinski" userId="fa5fecc56d8c35a1" providerId="LiveId" clId="{185A4C28-ACC4-4BB4-A6BE-B5688BEE008C}" dt="2023-06-04T20:09:06.754" v="413" actId="20577"/>
          <ac:spMkLst>
            <pc:docMk/>
            <pc:sldMk cId="608469020" sldId="263"/>
            <ac:spMk id="29" creationId="{3EA7A761-5F75-468A-92F8-58415860336D}"/>
          </ac:spMkLst>
        </pc:spChg>
        <pc:graphicFrameChg chg="add mod modGraphic">
          <ac:chgData name="Quentin Poloubinski" userId="fa5fecc56d8c35a1" providerId="LiveId" clId="{185A4C28-ACC4-4BB4-A6BE-B5688BEE008C}" dt="2023-06-04T12:52:23.152" v="144" actId="14100"/>
          <ac:graphicFrameMkLst>
            <pc:docMk/>
            <pc:sldMk cId="608469020" sldId="263"/>
            <ac:graphicFrameMk id="3" creationId="{A723BAB1-4C10-65FF-52EF-584B3DB6E0CD}"/>
          </ac:graphicFrameMkLst>
        </pc:graphicFrameChg>
        <pc:picChg chg="add del">
          <ac:chgData name="Quentin Poloubinski" userId="fa5fecc56d8c35a1" providerId="LiveId" clId="{185A4C28-ACC4-4BB4-A6BE-B5688BEE008C}" dt="2023-06-04T12:45:34.728" v="31" actId="478"/>
          <ac:picMkLst>
            <pc:docMk/>
            <pc:sldMk cId="608469020" sldId="263"/>
            <ac:picMk id="6" creationId="{7527CEC9-EE04-C0F7-D1CB-E2FBBB03A3CE}"/>
          </ac:picMkLst>
        </pc:picChg>
        <pc:picChg chg="add mod">
          <ac:chgData name="Quentin Poloubinski" userId="fa5fecc56d8c35a1" providerId="LiveId" clId="{185A4C28-ACC4-4BB4-A6BE-B5688BEE008C}" dt="2023-06-04T12:51:03.549" v="127" actId="1076"/>
          <ac:picMkLst>
            <pc:docMk/>
            <pc:sldMk cId="608469020" sldId="263"/>
            <ac:picMk id="7" creationId="{270DC675-8A51-3194-8C0E-BB8068AF7869}"/>
          </ac:picMkLst>
        </pc:picChg>
        <pc:picChg chg="add mod">
          <ac:chgData name="Quentin Poloubinski" userId="fa5fecc56d8c35a1" providerId="LiveId" clId="{185A4C28-ACC4-4BB4-A6BE-B5688BEE008C}" dt="2023-06-04T12:52:28.333" v="145" actId="1076"/>
          <ac:picMkLst>
            <pc:docMk/>
            <pc:sldMk cId="608469020" sldId="263"/>
            <ac:picMk id="9" creationId="{D4B039D5-C3EA-0634-6B23-8FBD57E9D741}"/>
          </ac:picMkLst>
        </pc:picChg>
      </pc:sldChg>
      <pc:sldChg chg="modSp mod">
        <pc:chgData name="Quentin Poloubinski" userId="fa5fecc56d8c35a1" providerId="LiveId" clId="{185A4C28-ACC4-4BB4-A6BE-B5688BEE008C}" dt="2023-06-04T20:53:50.795" v="913" actId="20577"/>
        <pc:sldMkLst>
          <pc:docMk/>
          <pc:sldMk cId="3632288005" sldId="265"/>
        </pc:sldMkLst>
        <pc:spChg chg="mod">
          <ac:chgData name="Quentin Poloubinski" userId="fa5fecc56d8c35a1" providerId="LiveId" clId="{185A4C28-ACC4-4BB4-A6BE-B5688BEE008C}" dt="2023-06-04T20:53:50.795" v="913" actId="20577"/>
          <ac:spMkLst>
            <pc:docMk/>
            <pc:sldMk cId="3632288005" sldId="265"/>
            <ac:spMk id="3" creationId="{09F0DAE3-BC48-DF7C-471D-9FC7399095B0}"/>
          </ac:spMkLst>
        </pc:spChg>
        <pc:spChg chg="mod">
          <ac:chgData name="Quentin Poloubinski" userId="fa5fecc56d8c35a1" providerId="LiveId" clId="{185A4C28-ACC4-4BB4-A6BE-B5688BEE008C}" dt="2023-06-04T20:12:31.750" v="470" actId="20577"/>
          <ac:spMkLst>
            <pc:docMk/>
            <pc:sldMk cId="3632288005" sldId="265"/>
            <ac:spMk id="44" creationId="{440259BB-5D08-415D-9F33-0D171E6BBD19}"/>
          </ac:spMkLst>
        </pc:spChg>
      </pc:sldChg>
      <pc:sldChg chg="addSp delSp modSp mod addAnim delAnim">
        <pc:chgData name="Quentin Poloubinski" userId="fa5fecc56d8c35a1" providerId="LiveId" clId="{185A4C28-ACC4-4BB4-A6BE-B5688BEE008C}" dt="2023-06-04T20:57:16.330" v="944" actId="1076"/>
        <pc:sldMkLst>
          <pc:docMk/>
          <pc:sldMk cId="902622237" sldId="266"/>
        </pc:sldMkLst>
        <pc:spChg chg="mod">
          <ac:chgData name="Quentin Poloubinski" userId="fa5fecc56d8c35a1" providerId="LiveId" clId="{185A4C28-ACC4-4BB4-A6BE-B5688BEE008C}" dt="2023-06-04T20:53:36.136" v="907" actId="20577"/>
          <ac:spMkLst>
            <pc:docMk/>
            <pc:sldMk cId="902622237" sldId="266"/>
            <ac:spMk id="3" creationId="{98DFE967-BF8C-3C7C-32CF-F3E6B2F8E20B}"/>
          </ac:spMkLst>
        </pc:spChg>
        <pc:spChg chg="mod">
          <ac:chgData name="Quentin Poloubinski" userId="fa5fecc56d8c35a1" providerId="LiveId" clId="{185A4C28-ACC4-4BB4-A6BE-B5688BEE008C}" dt="2023-06-04T20:13:07.887" v="480" actId="20577"/>
          <ac:spMkLst>
            <pc:docMk/>
            <pc:sldMk cId="902622237" sldId="266"/>
            <ac:spMk id="38" creationId="{2641F804-6B4C-44D0-B8DD-E270EEE524E8}"/>
          </ac:spMkLst>
        </pc:spChg>
        <pc:picChg chg="del mod">
          <ac:chgData name="Quentin Poloubinski" userId="fa5fecc56d8c35a1" providerId="LiveId" clId="{185A4C28-ACC4-4BB4-A6BE-B5688BEE008C}" dt="2023-06-04T20:04:26.316" v="384" actId="478"/>
          <ac:picMkLst>
            <pc:docMk/>
            <pc:sldMk cId="902622237" sldId="266"/>
            <ac:picMk id="4" creationId="{28096EDB-79ED-0650-5235-AEFB9529869E}"/>
          </ac:picMkLst>
        </pc:picChg>
        <pc:picChg chg="add del mod">
          <ac:chgData name="Quentin Poloubinski" userId="fa5fecc56d8c35a1" providerId="LiveId" clId="{185A4C28-ACC4-4BB4-A6BE-B5688BEE008C}" dt="2023-06-04T20:06:32.195" v="391" actId="478"/>
          <ac:picMkLst>
            <pc:docMk/>
            <pc:sldMk cId="902622237" sldId="266"/>
            <ac:picMk id="5" creationId="{7FCCAF6D-601F-A5BD-82E1-A948C209DE55}"/>
          </ac:picMkLst>
        </pc:picChg>
        <pc:picChg chg="add del mod">
          <ac:chgData name="Quentin Poloubinski" userId="fa5fecc56d8c35a1" providerId="LiveId" clId="{185A4C28-ACC4-4BB4-A6BE-B5688BEE008C}" dt="2023-06-04T20:57:02.756" v="936" actId="478"/>
          <ac:picMkLst>
            <pc:docMk/>
            <pc:sldMk cId="902622237" sldId="266"/>
            <ac:picMk id="7" creationId="{37B40DC6-8A52-A521-BAE8-6740C0A52F2A}"/>
          </ac:picMkLst>
        </pc:picChg>
        <pc:picChg chg="mod">
          <ac:chgData name="Quentin Poloubinski" userId="fa5fecc56d8c35a1" providerId="LiveId" clId="{185A4C28-ACC4-4BB4-A6BE-B5688BEE008C}" dt="2023-06-04T20:57:16.330" v="944" actId="1076"/>
          <ac:picMkLst>
            <pc:docMk/>
            <pc:sldMk cId="902622237" sldId="266"/>
            <ac:picMk id="9" creationId="{FAD931C5-AF5B-B07B-5F1A-21B03A159487}"/>
          </ac:picMkLst>
        </pc:picChg>
      </pc:sldChg>
      <pc:sldChg chg="modSp mod">
        <pc:chgData name="Quentin Poloubinski" userId="fa5fecc56d8c35a1" providerId="LiveId" clId="{185A4C28-ACC4-4BB4-A6BE-B5688BEE008C}" dt="2023-06-04T20:54:11.168" v="919" actId="20577"/>
        <pc:sldMkLst>
          <pc:docMk/>
          <pc:sldMk cId="2044778286" sldId="267"/>
        </pc:sldMkLst>
        <pc:spChg chg="mod">
          <ac:chgData name="Quentin Poloubinski" userId="fa5fecc56d8c35a1" providerId="LiveId" clId="{185A4C28-ACC4-4BB4-A6BE-B5688BEE008C}" dt="2023-06-04T20:54:11.168" v="919" actId="20577"/>
          <ac:spMkLst>
            <pc:docMk/>
            <pc:sldMk cId="2044778286" sldId="267"/>
            <ac:spMk id="6" creationId="{E20435FC-4C4C-79EB-C377-977436156D68}"/>
          </ac:spMkLst>
        </pc:spChg>
        <pc:spChg chg="mod">
          <ac:chgData name="Quentin Poloubinski" userId="fa5fecc56d8c35a1" providerId="LiveId" clId="{185A4C28-ACC4-4BB4-A6BE-B5688BEE008C}" dt="2023-06-04T20:11:33.531" v="452" actId="20577"/>
          <ac:spMkLst>
            <pc:docMk/>
            <pc:sldMk cId="2044778286" sldId="267"/>
            <ac:spMk id="28" creationId="{2EA4BB71-8614-4392-BDC4-9D8248D0A35E}"/>
          </ac:spMkLst>
        </pc:spChg>
      </pc:sldChg>
      <pc:sldChg chg="modSp mod">
        <pc:chgData name="Quentin Poloubinski" userId="fa5fecc56d8c35a1" providerId="LiveId" clId="{185A4C28-ACC4-4BB4-A6BE-B5688BEE008C}" dt="2023-06-04T20:54:15.968" v="921" actId="20577"/>
        <pc:sldMkLst>
          <pc:docMk/>
          <pc:sldMk cId="2501882648" sldId="268"/>
        </pc:sldMkLst>
        <pc:spChg chg="mod">
          <ac:chgData name="Quentin Poloubinski" userId="fa5fecc56d8c35a1" providerId="LiveId" clId="{185A4C28-ACC4-4BB4-A6BE-B5688BEE008C}" dt="2023-06-04T20:54:15.968" v="921" actId="20577"/>
          <ac:spMkLst>
            <pc:docMk/>
            <pc:sldMk cId="2501882648" sldId="268"/>
            <ac:spMk id="3" creationId="{A34C445A-2D06-2136-4106-74B9B4385B87}"/>
          </ac:spMkLst>
        </pc:spChg>
        <pc:spChg chg="mod">
          <ac:chgData name="Quentin Poloubinski" userId="fa5fecc56d8c35a1" providerId="LiveId" clId="{185A4C28-ACC4-4BB4-A6BE-B5688BEE008C}" dt="2023-06-04T20:11:25.126" v="449" actId="20577"/>
          <ac:spMkLst>
            <pc:docMk/>
            <pc:sldMk cId="2501882648" sldId="268"/>
            <ac:spMk id="29" creationId="{3EA7A761-5F75-468A-92F8-58415860336D}"/>
          </ac:spMkLst>
        </pc:spChg>
      </pc:sldChg>
      <pc:sldChg chg="addSp delSp modSp mod">
        <pc:chgData name="Quentin Poloubinski" userId="fa5fecc56d8c35a1" providerId="LiveId" clId="{185A4C28-ACC4-4BB4-A6BE-B5688BEE008C}" dt="2023-06-04T20:54:22.441" v="923" actId="20577"/>
        <pc:sldMkLst>
          <pc:docMk/>
          <pc:sldMk cId="4089006528" sldId="278"/>
        </pc:sldMkLst>
        <pc:spChg chg="mod">
          <ac:chgData name="Quentin Poloubinski" userId="fa5fecc56d8c35a1" providerId="LiveId" clId="{185A4C28-ACC4-4BB4-A6BE-B5688BEE008C}" dt="2023-06-04T20:54:22.441" v="923" actId="20577"/>
          <ac:spMkLst>
            <pc:docMk/>
            <pc:sldMk cId="4089006528" sldId="278"/>
            <ac:spMk id="3" creationId="{09F0DAE3-BC48-DF7C-471D-9FC7399095B0}"/>
          </ac:spMkLst>
        </pc:spChg>
        <pc:spChg chg="mod">
          <ac:chgData name="Quentin Poloubinski" userId="fa5fecc56d8c35a1" providerId="LiveId" clId="{185A4C28-ACC4-4BB4-A6BE-B5688BEE008C}" dt="2023-06-04T20:11:14.898" v="446" actId="20577"/>
          <ac:spMkLst>
            <pc:docMk/>
            <pc:sldMk cId="4089006528" sldId="278"/>
            <ac:spMk id="44" creationId="{440259BB-5D08-415D-9F33-0D171E6BBD19}"/>
          </ac:spMkLst>
        </pc:spChg>
        <pc:picChg chg="add mod">
          <ac:chgData name="Quentin Poloubinski" userId="fa5fecc56d8c35a1" providerId="LiveId" clId="{185A4C28-ACC4-4BB4-A6BE-B5688BEE008C}" dt="2023-06-04T12:40:17.678" v="27" actId="1076"/>
          <ac:picMkLst>
            <pc:docMk/>
            <pc:sldMk cId="4089006528" sldId="278"/>
            <ac:picMk id="4" creationId="{8BA84464-67CC-5030-7930-D94F4F735D6F}"/>
          </ac:picMkLst>
        </pc:picChg>
        <pc:picChg chg="del mod">
          <ac:chgData name="Quentin Poloubinski" userId="fa5fecc56d8c35a1" providerId="LiveId" clId="{185A4C28-ACC4-4BB4-A6BE-B5688BEE008C}" dt="2023-06-04T12:38:51.488" v="22" actId="478"/>
          <ac:picMkLst>
            <pc:docMk/>
            <pc:sldMk cId="4089006528" sldId="278"/>
            <ac:picMk id="7" creationId="{E8173DD0-938B-2AE8-6C1A-6DCFFD165756}"/>
          </ac:picMkLst>
        </pc:picChg>
      </pc:sldChg>
      <pc:sldChg chg="modSp mod">
        <pc:chgData name="Quentin Poloubinski" userId="fa5fecc56d8c35a1" providerId="LiveId" clId="{185A4C28-ACC4-4BB4-A6BE-B5688BEE008C}" dt="2023-06-04T20:53:31.999" v="905" actId="20577"/>
        <pc:sldMkLst>
          <pc:docMk/>
          <pc:sldMk cId="3962319305" sldId="280"/>
        </pc:sldMkLst>
        <pc:spChg chg="mod">
          <ac:chgData name="Quentin Poloubinski" userId="fa5fecc56d8c35a1" providerId="LiveId" clId="{185A4C28-ACC4-4BB4-A6BE-B5688BEE008C}" dt="2023-06-04T20:13:18.096" v="486" actId="20577"/>
          <ac:spMkLst>
            <pc:docMk/>
            <pc:sldMk cId="3962319305" sldId="280"/>
            <ac:spMk id="44" creationId="{440259BB-5D08-415D-9F33-0D171E6BBD19}"/>
          </ac:spMkLst>
        </pc:spChg>
        <pc:spChg chg="mod">
          <ac:chgData name="Quentin Poloubinski" userId="fa5fecc56d8c35a1" providerId="LiveId" clId="{185A4C28-ACC4-4BB4-A6BE-B5688BEE008C}" dt="2023-06-04T20:53:31.999" v="905" actId="20577"/>
          <ac:spMkLst>
            <pc:docMk/>
            <pc:sldMk cId="3962319305" sldId="280"/>
            <ac:spMk id="45" creationId="{29D053ED-F087-46A2-8A49-5C9EDB55AF55}"/>
          </ac:spMkLst>
        </pc:spChg>
      </pc:sldChg>
      <pc:sldChg chg="addSp delSp modSp mod">
        <pc:chgData name="Quentin Poloubinski" userId="fa5fecc56d8c35a1" providerId="LiveId" clId="{185A4C28-ACC4-4BB4-A6BE-B5688BEE008C}" dt="2023-06-04T20:54:35.422" v="927" actId="20577"/>
        <pc:sldMkLst>
          <pc:docMk/>
          <pc:sldMk cId="2301063249" sldId="281"/>
        </pc:sldMkLst>
        <pc:spChg chg="add mod">
          <ac:chgData name="Quentin Poloubinski" userId="fa5fecc56d8c35a1" providerId="LiveId" clId="{185A4C28-ACC4-4BB4-A6BE-B5688BEE008C}" dt="2023-06-04T13:00:00.105" v="202" actId="20577"/>
          <ac:spMkLst>
            <pc:docMk/>
            <pc:sldMk cId="2301063249" sldId="281"/>
            <ac:spMk id="2" creationId="{376BEF6D-F9A5-B5DF-CA00-5E5523C66CA7}"/>
          </ac:spMkLst>
        </pc:spChg>
        <pc:spChg chg="mod">
          <ac:chgData name="Quentin Poloubinski" userId="fa5fecc56d8c35a1" providerId="LiveId" clId="{185A4C28-ACC4-4BB4-A6BE-B5688BEE008C}" dt="2023-06-04T20:08:46.385" v="409" actId="1076"/>
          <ac:spMkLst>
            <pc:docMk/>
            <pc:sldMk cId="2301063249" sldId="281"/>
            <ac:spMk id="4" creationId="{B7BE9130-DFA6-D31C-04F7-B7DD27F85D93}"/>
          </ac:spMkLst>
        </pc:spChg>
        <pc:spChg chg="add mod">
          <ac:chgData name="Quentin Poloubinski" userId="fa5fecc56d8c35a1" providerId="LiveId" clId="{185A4C28-ACC4-4BB4-A6BE-B5688BEE008C}" dt="2023-06-04T20:10:37.289" v="441" actId="20577"/>
          <ac:spMkLst>
            <pc:docMk/>
            <pc:sldMk cId="2301063249" sldId="281"/>
            <ac:spMk id="9" creationId="{22647E13-76D9-6B20-76FF-D8D651BD6DBD}"/>
          </ac:spMkLst>
        </pc:spChg>
        <pc:spChg chg="add mod">
          <ac:chgData name="Quentin Poloubinski" userId="fa5fecc56d8c35a1" providerId="LiveId" clId="{185A4C28-ACC4-4BB4-A6BE-B5688BEE008C}" dt="2023-06-04T20:54:35.422" v="927" actId="20577"/>
          <ac:spMkLst>
            <pc:docMk/>
            <pc:sldMk cId="2301063249" sldId="281"/>
            <ac:spMk id="11" creationId="{7AEEB211-1D12-C0C5-57AA-5B0B1704DDB3}"/>
          </ac:spMkLst>
        </pc:spChg>
        <pc:picChg chg="add mod">
          <ac:chgData name="Quentin Poloubinski" userId="fa5fecc56d8c35a1" providerId="LiveId" clId="{185A4C28-ACC4-4BB4-A6BE-B5688BEE008C}" dt="2023-06-04T13:00:34.806" v="210" actId="1076"/>
          <ac:picMkLst>
            <pc:docMk/>
            <pc:sldMk cId="2301063249" sldId="281"/>
            <ac:picMk id="3" creationId="{7CB1FFF6-B36F-D690-DE0B-C16D356078A7}"/>
          </ac:picMkLst>
        </pc:picChg>
        <pc:picChg chg="add mod">
          <ac:chgData name="Quentin Poloubinski" userId="fa5fecc56d8c35a1" providerId="LiveId" clId="{185A4C28-ACC4-4BB4-A6BE-B5688BEE008C}" dt="2023-06-04T13:00:37.253" v="211" actId="1076"/>
          <ac:picMkLst>
            <pc:docMk/>
            <pc:sldMk cId="2301063249" sldId="281"/>
            <ac:picMk id="5" creationId="{DF4D3DC4-5123-9087-8387-CBF7E4D3058E}"/>
          </ac:picMkLst>
        </pc:picChg>
        <pc:picChg chg="add del mod">
          <ac:chgData name="Quentin Poloubinski" userId="fa5fecc56d8c35a1" providerId="LiveId" clId="{185A4C28-ACC4-4BB4-A6BE-B5688BEE008C}" dt="2023-06-04T20:10:32.724" v="438" actId="478"/>
          <ac:picMkLst>
            <pc:docMk/>
            <pc:sldMk cId="2301063249" sldId="281"/>
            <ac:picMk id="6" creationId="{B2A6BF86-05A3-27DD-8833-7B14B4A92093}"/>
          </ac:picMkLst>
        </pc:picChg>
        <pc:picChg chg="add mod">
          <ac:chgData name="Quentin Poloubinski" userId="fa5fecc56d8c35a1" providerId="LiveId" clId="{185A4C28-ACC4-4BB4-A6BE-B5688BEE008C}" dt="2023-06-04T20:10:33.537" v="439"/>
          <ac:picMkLst>
            <pc:docMk/>
            <pc:sldMk cId="2301063249" sldId="281"/>
            <ac:picMk id="8" creationId="{0AE6FF74-7D68-A391-CB4B-BCD3281D975D}"/>
          </ac:picMkLst>
        </pc:picChg>
        <pc:cxnChg chg="add mod">
          <ac:chgData name="Quentin Poloubinski" userId="fa5fecc56d8c35a1" providerId="LiveId" clId="{185A4C28-ACC4-4BB4-A6BE-B5688BEE008C}" dt="2023-06-04T20:10:33.537" v="439"/>
          <ac:cxnSpMkLst>
            <pc:docMk/>
            <pc:sldMk cId="2301063249" sldId="281"/>
            <ac:cxnSpMk id="10" creationId="{B086A28A-6A98-F1DC-A1D4-969941C72D0E}"/>
          </ac:cxnSpMkLst>
        </pc:cxnChg>
      </pc:sldChg>
      <pc:sldChg chg="modSp mod">
        <pc:chgData name="Quentin Poloubinski" userId="fa5fecc56d8c35a1" providerId="LiveId" clId="{185A4C28-ACC4-4BB4-A6BE-B5688BEE008C}" dt="2023-06-04T20:54:03.693" v="917" actId="20577"/>
        <pc:sldMkLst>
          <pc:docMk/>
          <pc:sldMk cId="3373108842" sldId="282"/>
        </pc:sldMkLst>
        <pc:spChg chg="mod">
          <ac:chgData name="Quentin Poloubinski" userId="fa5fecc56d8c35a1" providerId="LiveId" clId="{185A4C28-ACC4-4BB4-A6BE-B5688BEE008C}" dt="2023-06-04T20:54:03.693" v="917" actId="20577"/>
          <ac:spMkLst>
            <pc:docMk/>
            <pc:sldMk cId="3373108842" sldId="282"/>
            <ac:spMk id="5" creationId="{3DA59537-E23A-8D10-BD37-9AFB3E6167E3}"/>
          </ac:spMkLst>
        </pc:spChg>
        <pc:spChg chg="mod">
          <ac:chgData name="Quentin Poloubinski" userId="fa5fecc56d8c35a1" providerId="LiveId" clId="{185A4C28-ACC4-4BB4-A6BE-B5688BEE008C}" dt="2023-06-04T20:11:53.236" v="456" actId="20577"/>
          <ac:spMkLst>
            <pc:docMk/>
            <pc:sldMk cId="3373108842" sldId="282"/>
            <ac:spMk id="28" creationId="{2EA4BB71-8614-4392-BDC4-9D8248D0A35E}"/>
          </ac:spMkLst>
        </pc:spChg>
      </pc:sldChg>
      <pc:sldChg chg="addSp delSp modSp add mod">
        <pc:chgData name="Quentin Poloubinski" userId="fa5fecc56d8c35a1" providerId="LiveId" clId="{185A4C28-ACC4-4BB4-A6BE-B5688BEE008C}" dt="2023-06-04T20:54:40.503" v="929" actId="20577"/>
        <pc:sldMkLst>
          <pc:docMk/>
          <pc:sldMk cId="1512464709" sldId="283"/>
        </pc:sldMkLst>
        <pc:spChg chg="mod">
          <ac:chgData name="Quentin Poloubinski" userId="fa5fecc56d8c35a1" providerId="LiveId" clId="{185A4C28-ACC4-4BB4-A6BE-B5688BEE008C}" dt="2023-06-04T13:02:08.516" v="243" actId="20577"/>
          <ac:spMkLst>
            <pc:docMk/>
            <pc:sldMk cId="1512464709" sldId="283"/>
            <ac:spMk id="2" creationId="{376BEF6D-F9A5-B5DF-CA00-5E5523C66CA7}"/>
          </ac:spMkLst>
        </pc:spChg>
        <pc:spChg chg="del mod">
          <ac:chgData name="Quentin Poloubinski" userId="fa5fecc56d8c35a1" providerId="LiveId" clId="{185A4C28-ACC4-4BB4-A6BE-B5688BEE008C}" dt="2023-06-04T20:09:54.525" v="426" actId="478"/>
          <ac:spMkLst>
            <pc:docMk/>
            <pc:sldMk cId="1512464709" sldId="283"/>
            <ac:spMk id="4" creationId="{B7BE9130-DFA6-D31C-04F7-B7DD27F85D93}"/>
          </ac:spMkLst>
        </pc:spChg>
        <pc:spChg chg="add mod">
          <ac:chgData name="Quentin Poloubinski" userId="fa5fecc56d8c35a1" providerId="LiveId" clId="{185A4C28-ACC4-4BB4-A6BE-B5688BEE008C}" dt="2023-06-04T20:10:01.077" v="428" actId="20577"/>
          <ac:spMkLst>
            <pc:docMk/>
            <pc:sldMk cId="1512464709" sldId="283"/>
            <ac:spMk id="9" creationId="{96369286-400B-D8D9-BA73-C54389DF6CF9}"/>
          </ac:spMkLst>
        </pc:spChg>
        <pc:spChg chg="add mod">
          <ac:chgData name="Quentin Poloubinski" userId="fa5fecc56d8c35a1" providerId="LiveId" clId="{185A4C28-ACC4-4BB4-A6BE-B5688BEE008C}" dt="2023-06-04T20:54:40.503" v="929" actId="20577"/>
          <ac:spMkLst>
            <pc:docMk/>
            <pc:sldMk cId="1512464709" sldId="283"/>
            <ac:spMk id="11" creationId="{E8B07D95-94D0-9FCB-9C4E-F0C946BE6355}"/>
          </ac:spMkLst>
        </pc:spChg>
        <pc:picChg chg="add del mod">
          <ac:chgData name="Quentin Poloubinski" userId="fa5fecc56d8c35a1" providerId="LiveId" clId="{185A4C28-ACC4-4BB4-A6BE-B5688BEE008C}" dt="2023-06-04T20:09:45.611" v="423" actId="478"/>
          <ac:picMkLst>
            <pc:docMk/>
            <pc:sldMk cId="1512464709" sldId="283"/>
            <ac:picMk id="3" creationId="{338ABA5F-BC29-8606-AE4C-8424A467EA87}"/>
          </ac:picMkLst>
        </pc:picChg>
        <pc:picChg chg="del mod">
          <ac:chgData name="Quentin Poloubinski" userId="fa5fecc56d8c35a1" providerId="LiveId" clId="{185A4C28-ACC4-4BB4-A6BE-B5688BEE008C}" dt="2023-06-04T13:00:47.605" v="216" actId="478"/>
          <ac:picMkLst>
            <pc:docMk/>
            <pc:sldMk cId="1512464709" sldId="283"/>
            <ac:picMk id="3" creationId="{7CB1FFF6-B36F-D690-DE0B-C16D356078A7}"/>
          </ac:picMkLst>
        </pc:picChg>
        <pc:picChg chg="del mod">
          <ac:chgData name="Quentin Poloubinski" userId="fa5fecc56d8c35a1" providerId="LiveId" clId="{185A4C28-ACC4-4BB4-A6BE-B5688BEE008C}" dt="2023-06-04T13:00:46.865" v="214" actId="478"/>
          <ac:picMkLst>
            <pc:docMk/>
            <pc:sldMk cId="1512464709" sldId="283"/>
            <ac:picMk id="5" creationId="{DF4D3DC4-5123-9087-8387-CBF7E4D3058E}"/>
          </ac:picMkLst>
        </pc:picChg>
        <pc:picChg chg="add mod">
          <ac:chgData name="Quentin Poloubinski" userId="fa5fecc56d8c35a1" providerId="LiveId" clId="{185A4C28-ACC4-4BB4-A6BE-B5688BEE008C}" dt="2023-06-04T20:09:24.328" v="419" actId="1076"/>
          <ac:picMkLst>
            <pc:docMk/>
            <pc:sldMk cId="1512464709" sldId="283"/>
            <ac:picMk id="6" creationId="{55529CA1-A25F-20F3-ABB6-9C55CA12264B}"/>
          </ac:picMkLst>
        </pc:picChg>
        <pc:picChg chg="add mod">
          <ac:chgData name="Quentin Poloubinski" userId="fa5fecc56d8c35a1" providerId="LiveId" clId="{185A4C28-ACC4-4BB4-A6BE-B5688BEE008C}" dt="2023-06-04T20:09:48.005" v="425"/>
          <ac:picMkLst>
            <pc:docMk/>
            <pc:sldMk cId="1512464709" sldId="283"/>
            <ac:picMk id="8" creationId="{288202C0-44E5-768C-65B5-44E6C3D1359A}"/>
          </ac:picMkLst>
        </pc:picChg>
        <pc:cxnChg chg="add del mod">
          <ac:chgData name="Quentin Poloubinski" userId="fa5fecc56d8c35a1" providerId="LiveId" clId="{185A4C28-ACC4-4BB4-A6BE-B5688BEE008C}" dt="2023-06-04T20:09:47.394" v="424" actId="478"/>
          <ac:cxnSpMkLst>
            <pc:docMk/>
            <pc:sldMk cId="1512464709" sldId="283"/>
            <ac:cxnSpMk id="5" creationId="{FAFE350C-DEF3-12F4-AC38-091CA4FF76A3}"/>
          </ac:cxnSpMkLst>
        </pc:cxnChg>
        <pc:cxnChg chg="add mod">
          <ac:chgData name="Quentin Poloubinski" userId="fa5fecc56d8c35a1" providerId="LiveId" clId="{185A4C28-ACC4-4BB4-A6BE-B5688BEE008C}" dt="2023-06-04T20:09:48.005" v="425"/>
          <ac:cxnSpMkLst>
            <pc:docMk/>
            <pc:sldMk cId="1512464709" sldId="283"/>
            <ac:cxnSpMk id="10" creationId="{0A86614C-4984-1477-97CC-C44C9E02B415}"/>
          </ac:cxnSpMkLst>
        </pc:cxnChg>
      </pc:sldChg>
      <pc:sldChg chg="addSp delSp modSp add mod modTransition modAnim">
        <pc:chgData name="Quentin Poloubinski" userId="fa5fecc56d8c35a1" providerId="LiveId" clId="{185A4C28-ACC4-4BB4-A6BE-B5688BEE008C}" dt="2023-06-04T20:54:46.885" v="931" actId="20577"/>
        <pc:sldMkLst>
          <pc:docMk/>
          <pc:sldMk cId="3048165948" sldId="284"/>
        </pc:sldMkLst>
        <pc:spChg chg="mod">
          <ac:chgData name="Quentin Poloubinski" userId="fa5fecc56d8c35a1" providerId="LiveId" clId="{185A4C28-ACC4-4BB4-A6BE-B5688BEE008C}" dt="2023-06-04T13:05:26.412" v="292" actId="1076"/>
          <ac:spMkLst>
            <pc:docMk/>
            <pc:sldMk cId="3048165948" sldId="284"/>
            <ac:spMk id="2" creationId="{376BEF6D-F9A5-B5DF-CA00-5E5523C66CA7}"/>
          </ac:spMkLst>
        </pc:spChg>
        <pc:spChg chg="del mod">
          <ac:chgData name="Quentin Poloubinski" userId="fa5fecc56d8c35a1" providerId="LiveId" clId="{185A4C28-ACC4-4BB4-A6BE-B5688BEE008C}" dt="2023-06-04T20:10:06.878" v="430" actId="478"/>
          <ac:spMkLst>
            <pc:docMk/>
            <pc:sldMk cId="3048165948" sldId="284"/>
            <ac:spMk id="4" creationId="{B7BE9130-DFA6-D31C-04F7-B7DD27F85D93}"/>
          </ac:spMkLst>
        </pc:spChg>
        <pc:spChg chg="add mod">
          <ac:chgData name="Quentin Poloubinski" userId="fa5fecc56d8c35a1" providerId="LiveId" clId="{185A4C28-ACC4-4BB4-A6BE-B5688BEE008C}" dt="2023-06-04T20:10:14.587" v="433" actId="20577"/>
          <ac:spMkLst>
            <pc:docMk/>
            <pc:sldMk cId="3048165948" sldId="284"/>
            <ac:spMk id="6" creationId="{5A2D85DB-6AD4-750A-BB2A-1FCADF06BA25}"/>
          </ac:spMkLst>
        </pc:spChg>
        <pc:spChg chg="add mod">
          <ac:chgData name="Quentin Poloubinski" userId="fa5fecc56d8c35a1" providerId="LiveId" clId="{185A4C28-ACC4-4BB4-A6BE-B5688BEE008C}" dt="2023-06-04T20:54:46.885" v="931" actId="20577"/>
          <ac:spMkLst>
            <pc:docMk/>
            <pc:sldMk cId="3048165948" sldId="284"/>
            <ac:spMk id="9" creationId="{BC82F45D-1BE8-CBFE-707F-8BE5224011A3}"/>
          </ac:spMkLst>
        </pc:spChg>
        <pc:picChg chg="add mod">
          <ac:chgData name="Quentin Poloubinski" userId="fa5fecc56d8c35a1" providerId="LiveId" clId="{185A4C28-ACC4-4BB4-A6BE-B5688BEE008C}" dt="2023-06-04T13:07:31.804" v="369" actId="1076"/>
          <ac:picMkLst>
            <pc:docMk/>
            <pc:sldMk cId="3048165948" sldId="284"/>
            <ac:picMk id="3" creationId="{AD918F0E-C301-12A4-AECA-3CDA836EE2F8}"/>
          </ac:picMkLst>
        </pc:picChg>
        <pc:picChg chg="add mod">
          <ac:chgData name="Quentin Poloubinski" userId="fa5fecc56d8c35a1" providerId="LiveId" clId="{185A4C28-ACC4-4BB4-A6BE-B5688BEE008C}" dt="2023-06-04T20:10:07.894" v="431"/>
          <ac:picMkLst>
            <pc:docMk/>
            <pc:sldMk cId="3048165948" sldId="284"/>
            <ac:picMk id="5" creationId="{C37A4E36-AB8A-FB65-3C97-3AFB9509A29B}"/>
          </ac:picMkLst>
        </pc:picChg>
        <pc:picChg chg="del mod">
          <ac:chgData name="Quentin Poloubinski" userId="fa5fecc56d8c35a1" providerId="LiveId" clId="{185A4C28-ACC4-4BB4-A6BE-B5688BEE008C}" dt="2023-06-04T13:04:54.410" v="255" actId="478"/>
          <ac:picMkLst>
            <pc:docMk/>
            <pc:sldMk cId="3048165948" sldId="284"/>
            <ac:picMk id="6" creationId="{55529CA1-A25F-20F3-ABB6-9C55CA12264B}"/>
          </ac:picMkLst>
        </pc:picChg>
        <pc:cxnChg chg="add mod">
          <ac:chgData name="Quentin Poloubinski" userId="fa5fecc56d8c35a1" providerId="LiveId" clId="{185A4C28-ACC4-4BB4-A6BE-B5688BEE008C}" dt="2023-06-04T20:10:07.894" v="431"/>
          <ac:cxnSpMkLst>
            <pc:docMk/>
            <pc:sldMk cId="3048165948" sldId="284"/>
            <ac:cxnSpMk id="8" creationId="{508FF32D-0F9A-14C6-DAA3-0D910E743433}"/>
          </ac:cxnSpMkLst>
        </pc:cxnChg>
      </pc:sldChg>
      <pc:sldChg chg="addSp delSp modSp add mod delAnim">
        <pc:chgData name="Quentin Poloubinski" userId="fa5fecc56d8c35a1" providerId="LiveId" clId="{185A4C28-ACC4-4BB4-A6BE-B5688BEE008C}" dt="2023-06-04T20:54:51.886" v="933" actId="20577"/>
        <pc:sldMkLst>
          <pc:docMk/>
          <pc:sldMk cId="4118537728" sldId="285"/>
        </pc:sldMkLst>
        <pc:spChg chg="mod">
          <ac:chgData name="Quentin Poloubinski" userId="fa5fecc56d8c35a1" providerId="LiveId" clId="{185A4C28-ACC4-4BB4-A6BE-B5688BEE008C}" dt="2023-06-04T13:07:56.563" v="378" actId="20577"/>
          <ac:spMkLst>
            <pc:docMk/>
            <pc:sldMk cId="4118537728" sldId="285"/>
            <ac:spMk id="2" creationId="{376BEF6D-F9A5-B5DF-CA00-5E5523C66CA7}"/>
          </ac:spMkLst>
        </pc:spChg>
        <pc:spChg chg="del">
          <ac:chgData name="Quentin Poloubinski" userId="fa5fecc56d8c35a1" providerId="LiveId" clId="{185A4C28-ACC4-4BB4-A6BE-B5688BEE008C}" dt="2023-06-04T20:10:21.390" v="435" actId="478"/>
          <ac:spMkLst>
            <pc:docMk/>
            <pc:sldMk cId="4118537728" sldId="285"/>
            <ac:spMk id="4" creationId="{B7BE9130-DFA6-D31C-04F7-B7DD27F85D93}"/>
          </ac:spMkLst>
        </pc:spChg>
        <pc:spChg chg="add mod">
          <ac:chgData name="Quentin Poloubinski" userId="fa5fecc56d8c35a1" providerId="LiveId" clId="{185A4C28-ACC4-4BB4-A6BE-B5688BEE008C}" dt="2023-06-04T20:10:27.032" v="437" actId="20577"/>
          <ac:spMkLst>
            <pc:docMk/>
            <pc:sldMk cId="4118537728" sldId="285"/>
            <ac:spMk id="6" creationId="{776930E6-3794-391E-354E-F0AC100BE38E}"/>
          </ac:spMkLst>
        </pc:spChg>
        <pc:spChg chg="add mod">
          <ac:chgData name="Quentin Poloubinski" userId="fa5fecc56d8c35a1" providerId="LiveId" clId="{185A4C28-ACC4-4BB4-A6BE-B5688BEE008C}" dt="2023-06-04T20:54:51.886" v="933" actId="20577"/>
          <ac:spMkLst>
            <pc:docMk/>
            <pc:sldMk cId="4118537728" sldId="285"/>
            <ac:spMk id="9" creationId="{F1F9F310-3B72-861A-E8B2-0E5D17C69423}"/>
          </ac:spMkLst>
        </pc:spChg>
        <pc:picChg chg="del">
          <ac:chgData name="Quentin Poloubinski" userId="fa5fecc56d8c35a1" providerId="LiveId" clId="{185A4C28-ACC4-4BB4-A6BE-B5688BEE008C}" dt="2023-06-04T13:07:46.069" v="371" actId="478"/>
          <ac:picMkLst>
            <pc:docMk/>
            <pc:sldMk cId="4118537728" sldId="285"/>
            <ac:picMk id="3" creationId="{AD918F0E-C301-12A4-AECA-3CDA836EE2F8}"/>
          </ac:picMkLst>
        </pc:picChg>
        <pc:picChg chg="add mod">
          <ac:chgData name="Quentin Poloubinski" userId="fa5fecc56d8c35a1" providerId="LiveId" clId="{185A4C28-ACC4-4BB4-A6BE-B5688BEE008C}" dt="2023-06-04T20:10:18.340" v="434"/>
          <ac:picMkLst>
            <pc:docMk/>
            <pc:sldMk cId="4118537728" sldId="285"/>
            <ac:picMk id="3" creationId="{B2EBA9CE-4678-8A48-4F4D-9383D202F482}"/>
          </ac:picMkLst>
        </pc:picChg>
        <pc:picChg chg="add mod">
          <ac:chgData name="Quentin Poloubinski" userId="fa5fecc56d8c35a1" providerId="LiveId" clId="{185A4C28-ACC4-4BB4-A6BE-B5688BEE008C}" dt="2023-06-04T13:09:47.213" v="380" actId="1076"/>
          <ac:picMkLst>
            <pc:docMk/>
            <pc:sldMk cId="4118537728" sldId="285"/>
            <ac:picMk id="5" creationId="{CC2FB2A2-3A06-27E4-C08C-1FD4D135C09D}"/>
          </ac:picMkLst>
        </pc:picChg>
        <pc:cxnChg chg="add mod">
          <ac:chgData name="Quentin Poloubinski" userId="fa5fecc56d8c35a1" providerId="LiveId" clId="{185A4C28-ACC4-4BB4-A6BE-B5688BEE008C}" dt="2023-06-04T20:10:18.340" v="434"/>
          <ac:cxnSpMkLst>
            <pc:docMk/>
            <pc:sldMk cId="4118537728" sldId="285"/>
            <ac:cxnSpMk id="8" creationId="{5874DC30-D99C-7A98-3EF5-3F62806A0938}"/>
          </ac:cxnSpMkLst>
        </pc:cxnChg>
      </pc:sldChg>
      <pc:sldChg chg="modSp add mod ord">
        <pc:chgData name="Quentin Poloubinski" userId="fa5fecc56d8c35a1" providerId="LiveId" clId="{185A4C28-ACC4-4BB4-A6BE-B5688BEE008C}" dt="2023-06-04T20:56:55.720" v="935"/>
        <pc:sldMkLst>
          <pc:docMk/>
          <pc:sldMk cId="1167145189" sldId="286"/>
        </pc:sldMkLst>
        <pc:spChg chg="mod">
          <ac:chgData name="Quentin Poloubinski" userId="fa5fecc56d8c35a1" providerId="LiveId" clId="{185A4C28-ACC4-4BB4-A6BE-B5688BEE008C}" dt="2023-06-04T20:53:40.709" v="909" actId="20577"/>
          <ac:spMkLst>
            <pc:docMk/>
            <pc:sldMk cId="1167145189" sldId="286"/>
            <ac:spMk id="3" creationId="{98DFE967-BF8C-3C7C-32CF-F3E6B2F8E20B}"/>
          </ac:spMkLst>
        </pc:spChg>
        <pc:spChg chg="mod">
          <ac:chgData name="Quentin Poloubinski" userId="fa5fecc56d8c35a1" providerId="LiveId" clId="{185A4C28-ACC4-4BB4-A6BE-B5688BEE008C}" dt="2023-06-04T20:12:49.011" v="476" actId="20577"/>
          <ac:spMkLst>
            <pc:docMk/>
            <pc:sldMk cId="1167145189" sldId="286"/>
            <ac:spMk id="38" creationId="{2641F804-6B4C-44D0-B8DD-E270EEE524E8}"/>
          </ac:spMkLst>
        </pc:spChg>
      </pc:sldChg>
      <pc:sldChg chg="new del">
        <pc:chgData name="Quentin Poloubinski" userId="fa5fecc56d8c35a1" providerId="LiveId" clId="{185A4C28-ACC4-4BB4-A6BE-B5688BEE008C}" dt="2023-06-04T20:06:21.936" v="388" actId="680"/>
        <pc:sldMkLst>
          <pc:docMk/>
          <pc:sldMk cId="1177335414" sldId="286"/>
        </pc:sldMkLst>
      </pc:sldChg>
      <pc:sldChg chg="addSp delSp modSp add mod">
        <pc:chgData name="Quentin Poloubinski" userId="fa5fecc56d8c35a1" providerId="LiveId" clId="{185A4C28-ACC4-4BB4-A6BE-B5688BEE008C}" dt="2023-06-04T20:53:13.111" v="899" actId="20577"/>
        <pc:sldMkLst>
          <pc:docMk/>
          <pc:sldMk cId="3159152472" sldId="287"/>
        </pc:sldMkLst>
        <pc:spChg chg="mod">
          <ac:chgData name="Quentin Poloubinski" userId="fa5fecc56d8c35a1" providerId="LiveId" clId="{185A4C28-ACC4-4BB4-A6BE-B5688BEE008C}" dt="2023-06-04T20:53:13.111" v="899" actId="20577"/>
          <ac:spMkLst>
            <pc:docMk/>
            <pc:sldMk cId="3159152472" sldId="287"/>
            <ac:spMk id="3" creationId="{A34C445A-2D06-2136-4106-74B9B4385B87}"/>
          </ac:spMkLst>
        </pc:spChg>
        <pc:spChg chg="add mod">
          <ac:chgData name="Quentin Poloubinski" userId="fa5fecc56d8c35a1" providerId="LiveId" clId="{185A4C28-ACC4-4BB4-A6BE-B5688BEE008C}" dt="2023-06-04T20:40:20.031" v="549" actId="20577"/>
          <ac:spMkLst>
            <pc:docMk/>
            <pc:sldMk cId="3159152472" sldId="287"/>
            <ac:spMk id="4" creationId="{2DC714C7-0242-D3F3-C8F6-B084A78C7D5C}"/>
          </ac:spMkLst>
        </pc:spChg>
        <pc:spChg chg="add del mod">
          <ac:chgData name="Quentin Poloubinski" userId="fa5fecc56d8c35a1" providerId="LiveId" clId="{185A4C28-ACC4-4BB4-A6BE-B5688BEE008C}" dt="2023-06-04T20:51:30.647" v="865" actId="1076"/>
          <ac:spMkLst>
            <pc:docMk/>
            <pc:sldMk cId="3159152472" sldId="287"/>
            <ac:spMk id="5" creationId="{CB8B1BF4-8160-38E0-067F-97A6BBD4E29A}"/>
          </ac:spMkLst>
        </pc:spChg>
        <pc:spChg chg="add del mod">
          <ac:chgData name="Quentin Poloubinski" userId="fa5fecc56d8c35a1" providerId="LiveId" clId="{185A4C28-ACC4-4BB4-A6BE-B5688BEE008C}" dt="2023-06-04T20:51:43.838" v="870" actId="478"/>
          <ac:spMkLst>
            <pc:docMk/>
            <pc:sldMk cId="3159152472" sldId="287"/>
            <ac:spMk id="6" creationId="{2DD722F5-04F1-1F7A-A8A3-07E87F4A6A4C}"/>
          </ac:spMkLst>
        </pc:spChg>
        <pc:spChg chg="del">
          <ac:chgData name="Quentin Poloubinski" userId="fa5fecc56d8c35a1" providerId="LiveId" clId="{185A4C28-ACC4-4BB4-A6BE-B5688BEE008C}" dt="2023-06-04T20:39:19.284" v="494" actId="478"/>
          <ac:spMkLst>
            <pc:docMk/>
            <pc:sldMk cId="3159152472" sldId="287"/>
            <ac:spMk id="13" creationId="{15EDB9AD-EB36-48DF-82C5-A673F61CFC83}"/>
          </ac:spMkLst>
        </pc:spChg>
        <pc:spChg chg="mod">
          <ac:chgData name="Quentin Poloubinski" userId="fa5fecc56d8c35a1" providerId="LiveId" clId="{185A4C28-ACC4-4BB4-A6BE-B5688BEE008C}" dt="2023-06-04T20:53:03.650" v="895" actId="20577"/>
          <ac:spMkLst>
            <pc:docMk/>
            <pc:sldMk cId="3159152472" sldId="287"/>
            <ac:spMk id="29" creationId="{3EA7A761-5F75-468A-92F8-58415860336D}"/>
          </ac:spMkLst>
        </pc:spChg>
        <pc:picChg chg="add mod">
          <ac:chgData name="Quentin Poloubinski" userId="fa5fecc56d8c35a1" providerId="LiveId" clId="{185A4C28-ACC4-4BB4-A6BE-B5688BEE008C}" dt="2023-06-04T20:52:46.543" v="889" actId="1076"/>
          <ac:picMkLst>
            <pc:docMk/>
            <pc:sldMk cId="3159152472" sldId="287"/>
            <ac:picMk id="7" creationId="{22756752-55A5-30F2-3A20-E13E270E347C}"/>
          </ac:picMkLst>
        </pc:picChg>
        <pc:picChg chg="add del mod">
          <ac:chgData name="Quentin Poloubinski" userId="fa5fecc56d8c35a1" providerId="LiveId" clId="{185A4C28-ACC4-4BB4-A6BE-B5688BEE008C}" dt="2023-06-04T20:51:31.045" v="866"/>
          <ac:picMkLst>
            <pc:docMk/>
            <pc:sldMk cId="3159152472" sldId="287"/>
            <ac:picMk id="1026" creationId="{E9A2D4B7-93A0-E77F-8EF3-15B9877B0B6B}"/>
          </ac:picMkLst>
        </pc:picChg>
        <pc:picChg chg="add del mod">
          <ac:chgData name="Quentin Poloubinski" userId="fa5fecc56d8c35a1" providerId="LiveId" clId="{185A4C28-ACC4-4BB4-A6BE-B5688BEE008C}" dt="2023-06-04T20:52:29.767" v="879"/>
          <ac:picMkLst>
            <pc:docMk/>
            <pc:sldMk cId="3159152472" sldId="287"/>
            <ac:picMk id="1028" creationId="{2FE025C0-4929-A69E-6385-A6BDDCA05173}"/>
          </ac:picMkLst>
        </pc:picChg>
        <pc:picChg chg="add mod">
          <ac:chgData name="Quentin Poloubinski" userId="fa5fecc56d8c35a1" providerId="LiveId" clId="{185A4C28-ACC4-4BB4-A6BE-B5688BEE008C}" dt="2023-06-04T20:52:57.443" v="893" actId="1076"/>
          <ac:picMkLst>
            <pc:docMk/>
            <pc:sldMk cId="3159152472" sldId="287"/>
            <ac:picMk id="1030" creationId="{EF10A7FA-898A-FB23-A4B9-66B797F6225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A36333-1214-44BB-B5D5-8ED89877EA59}" type="datetimeFigureOut">
              <a:rPr lang="fr-FR" smtClean="0"/>
              <a:t>05/06/2023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16EA1A-D836-4326-8B23-44E28FC58A06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1307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B097A4-0ABF-353F-90C9-232B9BAF46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38A2C72-A205-B62E-0793-4F676BCA1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D03A061-6252-C03E-3C74-91192E484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4597C-34E8-40B4-B4DF-A82E924E14DC}" type="datetime1">
              <a:rPr lang="fr-FR" smtClean="0"/>
              <a:t>05/06/2023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F5665E-2898-758C-F77A-A147B4415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9BE8B8-DB5C-21EC-6D4A-6CF58767B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2878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7207A9-3C6B-5D8D-FAD1-5BAFB1024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DC7C51D-CDA3-F744-F9C2-761DCA4CDE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E834A62-B771-FB90-92AC-E493226A2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6E1C5-7D11-46D1-82A1-4DC1F62A4F67}" type="datetime1">
              <a:rPr lang="fr-FR" smtClean="0"/>
              <a:t>05/06/2023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0A4EB0-028C-8D7D-5FDA-385A37EE7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BBC1E7-F0FF-C3A2-CEDE-BEFE2A1F6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9630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B535170-2A71-F931-6FF3-73CB6F7718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CEA2B0E-E5AA-32E6-1200-E92E71622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AD7208-6F54-BD44-5F73-029BAD2A0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F6C53-D223-455E-812E-29DCCEB9A6D2}" type="datetime1">
              <a:rPr lang="fr-FR" smtClean="0"/>
              <a:t>05/06/2023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B04471-CFBB-5F59-DAAB-D806B8C6A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E33A04-770A-962C-3F30-4114A60F2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4926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063E91-5824-AD32-FD47-593811D05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E9C696E-4A2E-8FFA-7113-AE2CAE5F6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77733B-1880-27A0-40E7-0AA4DB60D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3C2CB-514A-4BD6-80DA-30D3C1CF7A1D}" type="datetime1">
              <a:rPr lang="fr-FR" smtClean="0"/>
              <a:t>05/06/2023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A59519-43AC-4642-1BB6-BB7D6B332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771E91-9436-B93E-6F39-91BFC2808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2004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7E6AD5-CD7C-8483-5676-CB9B2C07E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260DC6B-2F49-051A-CFBE-E19D9E98A7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B0BCF44-0EB3-D6DF-05EC-C7B79C560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84621-D037-4EF4-A760-1E73D2DA3A31}" type="datetime1">
              <a:rPr lang="fr-FR" smtClean="0"/>
              <a:t>05/06/2023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D24DBD-5F2B-E99E-AD4B-6E63D34FC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E779727-392C-3BC8-5850-D19D3D328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8184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196ECA-6591-BD14-053F-D80E2C7BD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F38FD3-A140-6B64-BC00-12961FC3CA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6C7ECE2-8AA7-B941-2E55-C9D98F2904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D584797-3A2A-82B2-82E1-66791220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09122-F206-4690-82E3-7F61C96A99B3}" type="datetime1">
              <a:rPr lang="fr-FR" smtClean="0"/>
              <a:t>05/06/2023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66F72F2-C795-8EF2-581B-EBFBAC417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D981C4A-AE2A-075F-0E5C-C467063B1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2700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B09466-0468-6E01-8B20-AF5738AF9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59230E-CFBA-BD2C-B52D-3C0818027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BDA1B7B-050E-BA80-E1EC-59D6D5DB0C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F3EEBC7-5D8D-180E-DA44-8F7FCBB155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09C0AA7-0BB9-3AC4-7C27-E888D232FD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C806E79-62CE-CCDA-6FEA-65C618A91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21EDE-6DF1-4739-817B-2E6FD16B0FEE}" type="datetime1">
              <a:rPr lang="fr-FR" smtClean="0"/>
              <a:t>05/06/2023</a:t>
            </a:fld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5277954-8626-EC4D-D8BF-7E18583D9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1349080-2C1C-2245-BF49-0556869EF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2872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B3B846-38F1-4358-DC5D-3111EB3D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9BC4D12-4863-08F4-DE4C-0C0D7BF8D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53FC2-968E-461E-8E2D-0427F7CE41A6}" type="datetime1">
              <a:rPr lang="fr-FR" smtClean="0"/>
              <a:t>05/06/2023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A79CC86-AFEE-7FEC-200B-39E2F6E70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3C8B5D2-B460-44A0-7E02-537061D81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6473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B66E8BF-7E34-D4F0-24A8-72F3719F8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E3088-ABF6-4696-8055-908B1040C1E4}" type="datetime1">
              <a:rPr lang="fr-FR" smtClean="0"/>
              <a:t>05/06/2023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E87215B-16F7-1BF6-7FF6-67C565275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F0541B6-C5ED-7876-0F13-8C9034A70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4355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920BDE-00CB-ABD7-0CC2-2F3D1EABF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637A07-FC77-D000-F315-FE771EBB4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3A005F1-5226-DEDE-10E4-58BB24F77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5D526EC-AC02-E496-8696-E2C18D7A7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8718F-91D9-45F4-A36C-4B5498A0D988}" type="datetime1">
              <a:rPr lang="fr-FR" smtClean="0"/>
              <a:t>05/06/2023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1893A8B-CC18-6C1F-B4F3-6A43B67F8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3878624-044F-31C3-7806-35A7F1CD1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4230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ECA039-0B74-AA0C-774E-C9505A32A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99A3B22-1C49-D9ED-E644-A19DA02AD8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10C6CC9-18F1-791C-F02E-6B790F8B63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AA649DD-39CD-9BE1-F903-F6AAA056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3ACCB-8283-446C-9BC6-BF4E215F8821}" type="datetime1">
              <a:rPr lang="fr-FR" smtClean="0"/>
              <a:t>05/06/2023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DED1721-3012-5585-145E-2E0D6635F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1661A4A-5526-1E27-8719-3397D005B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9853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2E965B2-EF98-7FA6-2D49-A97F7C7D0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47E271-D74C-F9AA-7DD7-0AF9E9153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6719A50-FC07-88C9-4C21-08D822E9A6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CD07E5-D432-457F-BC03-AA31B546223A}" type="datetime1">
              <a:rPr lang="fr-FR" smtClean="0"/>
              <a:t>05/06/2023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60D83F-0529-9C5C-F1B0-68178C46E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EBADFAB-ED50-19EB-A5D5-96B49F56C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132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44.gif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jpeg"/><Relationship Id="rId7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jpe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30F50A-62A3-29FB-7BE0-B6677F08E5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0" y="1951464"/>
            <a:ext cx="4572000" cy="1568508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Castel Frères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048F1FB-8ADC-6DAE-3527-932A3DF344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7214" y="3858517"/>
            <a:ext cx="3237571" cy="557367"/>
          </a:xfrm>
        </p:spPr>
        <p:txBody>
          <a:bodyPr/>
          <a:lstStyle/>
          <a:p>
            <a:r>
              <a:rPr lang="fr-FR" dirty="0"/>
              <a:t>Revue de projet</a:t>
            </a:r>
          </a:p>
        </p:txBody>
      </p:sp>
      <p:pic>
        <p:nvPicPr>
          <p:cNvPr id="1026" name="Picture 2" descr="Castel Frères">
            <a:extLst>
              <a:ext uri="{FF2B5EF4-FFF2-40B4-BE49-F238E27FC236}">
                <a16:creationId xmlns:a16="http://schemas.microsoft.com/office/drawing/2014/main" id="{AC4C0486-2604-3B6A-1ABA-62EC320E6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35" y="442475"/>
            <a:ext cx="3193779" cy="106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 Félix-La Salle - Au coeur de Nantes, venez découvrir nos formations de  la 6ème à BAC+3 : Collège, Lycée général et technologique, Lycée  professionnel, Campus">
            <a:extLst>
              <a:ext uri="{FF2B5EF4-FFF2-40B4-BE49-F238E27FC236}">
                <a16:creationId xmlns:a16="http://schemas.microsoft.com/office/drawing/2014/main" id="{E59F1BBE-1976-CF5F-6872-C75080369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540" y="442475"/>
            <a:ext cx="2905125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F8BAFE3-7588-5003-ADA0-A981C4217C42}"/>
              </a:ext>
            </a:extLst>
          </p:cNvPr>
          <p:cNvSpPr txBox="1"/>
          <p:nvPr/>
        </p:nvSpPr>
        <p:spPr>
          <a:xfrm>
            <a:off x="296748" y="5832464"/>
            <a:ext cx="2489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BTS SN IR</a:t>
            </a:r>
          </a:p>
          <a:p>
            <a:r>
              <a:rPr lang="fr-FR" dirty="0"/>
              <a:t>Quentin POLOUBINSKI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2DA483D-18B2-4225-A1E5-5F0EDAFBC9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12" name="Espace réservé du numéro de diapositive 4">
            <a:extLst>
              <a:ext uri="{FF2B5EF4-FFF2-40B4-BE49-F238E27FC236}">
                <a16:creationId xmlns:a16="http://schemas.microsoft.com/office/drawing/2014/main" id="{5145AA03-1417-4D2D-9EDC-06C24B4E8AB7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04CA87E6-2A98-4A71-A87B-395121A87C27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2DD68235-8392-3536-287E-3491E3E91431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18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729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 36">
            <a:extLst>
              <a:ext uri="{FF2B5EF4-FFF2-40B4-BE49-F238E27FC236}">
                <a16:creationId xmlns:a16="http://schemas.microsoft.com/office/drawing/2014/main" id="{72DD2197-BE30-48B6-99E0-3EF3123E4B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38" name="Espace réservé du numéro de diapositive 4">
            <a:extLst>
              <a:ext uri="{FF2B5EF4-FFF2-40B4-BE49-F238E27FC236}">
                <a16:creationId xmlns:a16="http://schemas.microsoft.com/office/drawing/2014/main" id="{2641F804-6B4C-44D0-B8DD-E270EEE524E8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10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C02E1309-482F-4201-A22B-9DEAEDEEBAC0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D5A0C045-FD8C-4AD0-A590-096A39D04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437FAD3-095D-4919-8C10-D955DE7DD8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F8AFB9A-8E7A-4140-BA90-FF08ED2E62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4A4D7E00-C878-4B4B-842A-B95EE4ADA5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144158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E450436-1E7D-4B34-9859-53FBEC572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1140924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CCCD029C-6395-CF71-2DA5-690066718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Présentation de l’organisation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26801E3-B346-3D8D-1C2D-285EE16B99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5"/>
          <a:stretch/>
        </p:blipFill>
        <p:spPr>
          <a:xfrm>
            <a:off x="662609" y="1690687"/>
            <a:ext cx="9367566" cy="294757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C017E58-125E-2668-D888-2FB797768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73300" y="1027906"/>
            <a:ext cx="7904076" cy="277987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D235E3C-CC49-5168-5F61-9F35135E01C6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18</a:t>
            </a:r>
            <a:endParaRPr lang="fr-FR" sz="1100" b="1" dirty="0">
              <a:solidFill>
                <a:srgbClr val="BE8C47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A62AC02-EBCE-0D21-A5B2-BBE6603E6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045128" y="-3171791"/>
            <a:ext cx="6335009" cy="19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4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59259E-6 L -1.37591 0.721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789" y="3608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7037E-6 L -1.1138 0.108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273" y="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4.44444E-6 L 0.75638 0.7807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52" y="3916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38 0.10879 L -1.11836 1.0307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" y="46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15EDB9AD-EB36-48DF-82C5-A673F61C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66218"/>
            <a:ext cx="8229600" cy="1325563"/>
          </a:xfrm>
          <a:ln w="38100">
            <a:solidFill>
              <a:srgbClr val="800000"/>
            </a:solidFill>
          </a:ln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Partie individuelle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B1497065-4813-46C1-A570-AC566E063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9" name="Espace réservé du numéro de diapositive 4">
            <a:extLst>
              <a:ext uri="{FF2B5EF4-FFF2-40B4-BE49-F238E27FC236}">
                <a16:creationId xmlns:a16="http://schemas.microsoft.com/office/drawing/2014/main" id="{3EA7A761-5F75-468A-92F8-58415860336D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11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FCB1E87-9DBA-40DB-B733-5288DDE9B722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B5EDA40-D62D-4E25-919A-8A4EB5E41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4688BE-23F2-4212-ADB0-EE88F487E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FC823C4-08F1-45A3-8763-EC329C541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B3912808-A500-4CA8-B254-752B6DC58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57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62494F3-AE4A-446C-9303-66B5890045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301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34C445A-2D06-2136-4106-74B9B4385B87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18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882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>
            <a:extLst>
              <a:ext uri="{FF2B5EF4-FFF2-40B4-BE49-F238E27FC236}">
                <a16:creationId xmlns:a16="http://schemas.microsoft.com/office/drawing/2014/main" id="{B1497065-4813-46C1-A570-AC566E063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9" name="Espace réservé du numéro de diapositive 4">
            <a:extLst>
              <a:ext uri="{FF2B5EF4-FFF2-40B4-BE49-F238E27FC236}">
                <a16:creationId xmlns:a16="http://schemas.microsoft.com/office/drawing/2014/main" id="{3EA7A761-5F75-468A-92F8-58415860336D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12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FCB1E87-9DBA-40DB-B733-5288DDE9B722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B5EDA40-D62D-4E25-919A-8A4EB5E41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4688BE-23F2-4212-ADB0-EE88F487E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FC823C4-08F1-45A3-8763-EC329C541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B3912808-A500-4CA8-B254-752B6DC58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57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62494F3-AE4A-446C-9303-66B5890045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301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34C445A-2D06-2136-4106-74B9B4385B87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18</a:t>
            </a:r>
            <a:endParaRPr lang="fr-FR" sz="1100" b="1" dirty="0">
              <a:solidFill>
                <a:srgbClr val="BE8C47"/>
              </a:solidFill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2DC714C7-0242-D3F3-C8F6-B084A78C7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présentation de Stäubli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B8B1BF4-8160-38E0-067F-97A6BBD4E29A}"/>
              </a:ext>
            </a:extLst>
          </p:cNvPr>
          <p:cNvSpPr txBox="1"/>
          <p:nvPr/>
        </p:nvSpPr>
        <p:spPr>
          <a:xfrm>
            <a:off x="678772" y="1479863"/>
            <a:ext cx="101473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Stäubli renommé mondiale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Fondé en Suisse en 1892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Présent dans 50 pays 5 000 employé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Spécialisé technologie de pointe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3 Domaines : Robotique Système de connexion et Textiles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7" name="Picture 2" descr="En savoir plus sur Stäubli (@staubligroup), adhérent Coboteam  Auvergne-Rhône-Alpes - Coboteam Auvergne Rhône-Alpes - Cluster Régional  Robotique et Cobotique">
            <a:extLst>
              <a:ext uri="{FF2B5EF4-FFF2-40B4-BE49-F238E27FC236}">
                <a16:creationId xmlns:a16="http://schemas.microsoft.com/office/drawing/2014/main" id="{22756752-55A5-30F2-3A20-E13E270E3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960" y="1479863"/>
            <a:ext cx="3967706" cy="108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F10A7FA-898A-FB23-A4B9-66B797F62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032" y="2741010"/>
            <a:ext cx="5076446" cy="309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152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>
            <a:extLst>
              <a:ext uri="{FF2B5EF4-FFF2-40B4-BE49-F238E27FC236}">
                <a16:creationId xmlns:a16="http://schemas.microsoft.com/office/drawing/2014/main" id="{0284EECD-1F32-489F-98EC-072C0AC9F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44" name="Espace réservé du numéro de diapositive 4">
            <a:extLst>
              <a:ext uri="{FF2B5EF4-FFF2-40B4-BE49-F238E27FC236}">
                <a16:creationId xmlns:a16="http://schemas.microsoft.com/office/drawing/2014/main" id="{440259BB-5D08-415D-9F33-0D171E6BBD19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13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AD52EC9-8210-42C2-BF54-4D21EA45B46F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5F6CB4-524A-4E4B-AB76-837CA50AB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13F7575-682F-491E-B783-B5A225D2A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A9374FA5-FB19-46A7-A354-C3A45316E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51BC86B-A8F2-41B7-A5D2-304C621E52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5F86F6C-2C80-46CC-9871-C3133A01B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18561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9F0DAE3-BC48-DF7C-471D-9FC7399095B0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18</a:t>
            </a:r>
            <a:endParaRPr lang="fr-FR" sz="1100" b="1" dirty="0">
              <a:solidFill>
                <a:srgbClr val="BE8C47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8339F830-D1D1-FBF4-1E66-84A2A4EB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384833"/>
            <a:ext cx="5664200" cy="1325563"/>
          </a:xfrm>
        </p:spPr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Cahier de recette</a:t>
            </a:r>
          </a:p>
        </p:txBody>
      </p:sp>
      <p:pic>
        <p:nvPicPr>
          <p:cNvPr id="9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47A010BA-158C-0545-BF0E-3CF3C87178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16537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438FEC1-6082-6396-1038-2CA9A3F13F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8880" y="566460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BA84464-67CC-5030-7930-D94F4F735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407" y="432453"/>
            <a:ext cx="5397368" cy="625743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D28C3DE-076B-84B1-8351-C19D1E715042}"/>
              </a:ext>
            </a:extLst>
          </p:cNvPr>
          <p:cNvSpPr txBox="1"/>
          <p:nvPr/>
        </p:nvSpPr>
        <p:spPr>
          <a:xfrm>
            <a:off x="431800" y="2032000"/>
            <a:ext cx="44304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Recettes :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Alimentation du robot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Eteindre le robot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Lancer un programme en 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Lancer un programme en Réel</a:t>
            </a:r>
          </a:p>
        </p:txBody>
      </p:sp>
    </p:spTree>
    <p:extLst>
      <p:ext uri="{BB962C8B-B14F-4D97-AF65-F5344CB8AC3E}">
        <p14:creationId xmlns:p14="http://schemas.microsoft.com/office/powerpoint/2010/main" val="408900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15EDB9AD-EB36-48DF-82C5-A673F61C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29600" cy="1325563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Présentation des solutions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B1497065-4813-46C1-A570-AC566E063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9" name="Espace réservé du numéro de diapositive 4">
            <a:extLst>
              <a:ext uri="{FF2B5EF4-FFF2-40B4-BE49-F238E27FC236}">
                <a16:creationId xmlns:a16="http://schemas.microsoft.com/office/drawing/2014/main" id="{3EA7A761-5F75-468A-92F8-58415860336D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14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FCB1E87-9DBA-40DB-B733-5288DDE9B722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B5EDA40-D62D-4E25-919A-8A4EB5E41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4688BE-23F2-4212-ADB0-EE88F487E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FC823C4-08F1-45A3-8763-EC329C541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B3912808-A500-4CA8-B254-752B6DC58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57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62494F3-AE4A-446C-9303-66B5890045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301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3168C4E-85A8-0D5E-A243-0BD56DB6BEAF}"/>
              </a:ext>
            </a:extLst>
          </p:cNvPr>
          <p:cNvSpPr txBox="1"/>
          <p:nvPr/>
        </p:nvSpPr>
        <p:spPr>
          <a:xfrm>
            <a:off x="1326794" y="2782669"/>
            <a:ext cx="2805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Tableau de comparaison des solutions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6C49BB5-1E27-41F3-CB8F-50F1C6E492E9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18</a:t>
            </a:r>
            <a:endParaRPr lang="fr-FR" sz="1100" b="1" dirty="0">
              <a:solidFill>
                <a:srgbClr val="BE8C47"/>
              </a:solidFill>
            </a:endParaRPr>
          </a:p>
        </p:txBody>
      </p:sp>
      <p:graphicFrame>
        <p:nvGraphicFramePr>
          <p:cNvPr id="3" name="Tableau 4">
            <a:extLst>
              <a:ext uri="{FF2B5EF4-FFF2-40B4-BE49-F238E27FC236}">
                <a16:creationId xmlns:a16="http://schemas.microsoft.com/office/drawing/2014/main" id="{A723BAB1-4C10-65FF-52EF-584B3DB6E0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257551"/>
              </p:ext>
            </p:extLst>
          </p:nvPr>
        </p:nvGraphicFramePr>
        <p:xfrm>
          <a:off x="5011219" y="1743919"/>
          <a:ext cx="6096000" cy="38186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4875">
                  <a:extLst>
                    <a:ext uri="{9D8B030D-6E8A-4147-A177-3AD203B41FA5}">
                      <a16:colId xmlns:a16="http://schemas.microsoft.com/office/drawing/2014/main" val="389553318"/>
                    </a:ext>
                  </a:extLst>
                </a:gridCol>
                <a:gridCol w="2029125">
                  <a:extLst>
                    <a:ext uri="{9D8B030D-6E8A-4147-A177-3AD203B41FA5}">
                      <a16:colId xmlns:a16="http://schemas.microsoft.com/office/drawing/2014/main" val="288272813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15998604"/>
                    </a:ext>
                  </a:extLst>
                </a:gridCol>
              </a:tblGrid>
              <a:tr h="1168818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Nom modèle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Entreprise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Photo du Produit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848462"/>
                  </a:ext>
                </a:extLst>
              </a:tr>
              <a:tr h="1464812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Robot TX40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Stäubli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995093"/>
                  </a:ext>
                </a:extLst>
              </a:tr>
              <a:tr h="1185051"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ABB IRB 4600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ABB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509812"/>
                  </a:ext>
                </a:extLst>
              </a:tr>
            </a:tbl>
          </a:graphicData>
        </a:graphic>
      </p:graphicFrame>
      <p:pic>
        <p:nvPicPr>
          <p:cNvPr id="9" name="Image 8" descr="Une image contenant jouet, jaune&#10;&#10;Description générée automatiquement">
            <a:extLst>
              <a:ext uri="{FF2B5EF4-FFF2-40B4-BE49-F238E27FC236}">
                <a16:creationId xmlns:a16="http://schemas.microsoft.com/office/drawing/2014/main" id="{D4B039D5-C3EA-0634-6B23-8FBD57E9D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140" y="3082219"/>
            <a:ext cx="1363403" cy="102255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FB3089D-3618-3DA4-319D-7FA350B4F8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39" y="4416507"/>
            <a:ext cx="1026564" cy="102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69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BE9130-DFA6-D31C-04F7-B7DD27F85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4500" y="6356350"/>
            <a:ext cx="2743200" cy="365125"/>
          </a:xfrm>
        </p:spPr>
        <p:txBody>
          <a:bodyPr/>
          <a:lstStyle/>
          <a:p>
            <a:fld id="{75B70DE6-2144-4890-87D6-523391105B10}" type="slidenum">
              <a:rPr lang="fr-FR" smtClean="0"/>
              <a:t>15</a:t>
            </a:fld>
            <a:endParaRPr lang="fr-FR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1B9E86F4-75BB-56D2-0633-2F65A414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29600" cy="1325563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Présentation des problèmes et leurs résolutions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76BEF6D-F9A5-B5DF-CA00-5E5523C66CA7}"/>
              </a:ext>
            </a:extLst>
          </p:cNvPr>
          <p:cNvSpPr txBox="1"/>
          <p:nvPr/>
        </p:nvSpPr>
        <p:spPr>
          <a:xfrm>
            <a:off x="838200" y="2199736"/>
            <a:ext cx="10660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Problème de Simulation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CB1FFF6-B36F-D690-DE0B-C16D35607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291" y="1721620"/>
            <a:ext cx="7004995" cy="1325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DF4D3DC4-5123-9087-8387-CBF7E4D30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76" y="2873188"/>
            <a:ext cx="4431461" cy="3479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AE6FF74-7D68-A391-CB4B-BCD3281D97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9" name="Espace réservé du numéro de diapositive 4">
            <a:extLst>
              <a:ext uri="{FF2B5EF4-FFF2-40B4-BE49-F238E27FC236}">
                <a16:creationId xmlns:a16="http://schemas.microsoft.com/office/drawing/2014/main" id="{22647E13-76D9-6B20-76FF-D8D651BD6DBD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15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B086A28A-6A98-F1DC-A1D4-969941C72D0E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7AEEB211-1D12-C0C5-57AA-5B0B1704DDB3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18</a:t>
            </a:r>
            <a:endParaRPr lang="fr-FR" sz="1100" b="1" dirty="0">
              <a:solidFill>
                <a:srgbClr val="BE8C47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B37FE87-A78E-0FE0-7668-621E992846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90401" y="-816637"/>
            <a:ext cx="5439534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06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81481E-6 L -0.64909 0.307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448" y="1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0.42773 -0.8224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80" y="-4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87 -0.16551 L -0.89323 0.3687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227" y="2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1B9E86F4-75BB-56D2-0633-2F65A414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29600" cy="1325563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Présentation des problèmes et leurs résolutions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76BEF6D-F9A5-B5DF-CA00-5E5523C66CA7}"/>
              </a:ext>
            </a:extLst>
          </p:cNvPr>
          <p:cNvSpPr txBox="1"/>
          <p:nvPr/>
        </p:nvSpPr>
        <p:spPr>
          <a:xfrm>
            <a:off x="838200" y="2199736"/>
            <a:ext cx="10660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Problème de fichier XDD :</a:t>
            </a:r>
          </a:p>
        </p:txBody>
      </p:sp>
      <p:pic>
        <p:nvPicPr>
          <p:cNvPr id="6" name="Image 5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55529CA1-A25F-20F3-ABB6-9C55CA122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657" y="-2961120"/>
            <a:ext cx="3791294" cy="4361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88202C0-44E5-768C-65B5-44E6C3D135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9" name="Espace réservé du numéro de diapositive 4">
            <a:extLst>
              <a:ext uri="{FF2B5EF4-FFF2-40B4-BE49-F238E27FC236}">
                <a16:creationId xmlns:a16="http://schemas.microsoft.com/office/drawing/2014/main" id="{96369286-400B-D8D9-BA73-C54389DF6CF9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16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0A86614C-4984-1477-97CC-C44C9E02B415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E8B07D95-94D0-9FCB-9C4E-F0C946BE6355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18</a:t>
            </a:r>
            <a:endParaRPr lang="fr-FR" sz="1100" b="1" dirty="0">
              <a:solidFill>
                <a:srgbClr val="BE8C47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ED6A5AA-9A02-46D1-F6E9-75102338F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8922" y="1687965"/>
            <a:ext cx="5179235" cy="4617998"/>
          </a:xfrm>
          <a:prstGeom prst="rect">
            <a:avLst/>
          </a:prstGeom>
        </p:spPr>
      </p:pic>
      <p:pic>
        <p:nvPicPr>
          <p:cNvPr id="5" name="Image 4" descr="Une image contenant texte, capture d’écran, logiciel, Police&#10;&#10;Description générée automatiquement">
            <a:extLst>
              <a:ext uri="{FF2B5EF4-FFF2-40B4-BE49-F238E27FC236}">
                <a16:creationId xmlns:a16="http://schemas.microsoft.com/office/drawing/2014/main" id="{088C9C8B-F47C-F5A6-DE4F-EBD1125193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147" y="-3007055"/>
            <a:ext cx="5731510" cy="1400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246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11111E-6 L -0.97916 0.6733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958" y="3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219 -0.01134 L -0.96667 0.708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724" y="35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232 -0.02755 L -0.54596 0.7108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82" y="36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1B9E86F4-75BB-56D2-0633-2F65A414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29600" cy="1325563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Présentation des problèmes et leurs résolutions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76BEF6D-F9A5-B5DF-CA00-5E5523C66CA7}"/>
              </a:ext>
            </a:extLst>
          </p:cNvPr>
          <p:cNvSpPr txBox="1"/>
          <p:nvPr/>
        </p:nvSpPr>
        <p:spPr>
          <a:xfrm>
            <a:off x="765594" y="2225862"/>
            <a:ext cx="10660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Problème configuration module :</a:t>
            </a:r>
          </a:p>
        </p:txBody>
      </p:sp>
      <p:pic>
        <p:nvPicPr>
          <p:cNvPr id="3" name="Image 2" descr="Une image contenant texte, capture d’écran, Système d’exploitation, logiciel&#10;&#10;Description générée automatiquement">
            <a:extLst>
              <a:ext uri="{FF2B5EF4-FFF2-40B4-BE49-F238E27FC236}">
                <a16:creationId xmlns:a16="http://schemas.microsoft.com/office/drawing/2014/main" id="{AD918F0E-C301-12A4-AECA-3CDA836EE2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861" y="1690688"/>
            <a:ext cx="6891544" cy="454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37A4E36-AB8A-FB65-3C97-3AFB9509A2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6" name="Espace réservé du numéro de diapositive 4">
            <a:extLst>
              <a:ext uri="{FF2B5EF4-FFF2-40B4-BE49-F238E27FC236}">
                <a16:creationId xmlns:a16="http://schemas.microsoft.com/office/drawing/2014/main" id="{5A2D85DB-6AD4-750A-BB2A-1FCADF06BA25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17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508FF32D-0F9A-14C6-DAA3-0D910E743433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BC82F45D-1BE8-CBFE-707F-8BE5224011A3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18</a:t>
            </a:r>
            <a:endParaRPr lang="fr-FR" sz="1100" b="1" dirty="0">
              <a:solidFill>
                <a:srgbClr val="BE8C47"/>
              </a:solidFill>
            </a:endParaRPr>
          </a:p>
        </p:txBody>
      </p:sp>
      <p:pic>
        <p:nvPicPr>
          <p:cNvPr id="10" name="Image 9" descr="Une image contenant texte, carte de visite, capture d’écran, logo&#10;&#10;Description générée automatiquement">
            <a:extLst>
              <a:ext uri="{FF2B5EF4-FFF2-40B4-BE49-F238E27FC236}">
                <a16:creationId xmlns:a16="http://schemas.microsoft.com/office/drawing/2014/main" id="{D7E4E032-EDE8-7F17-9D76-537D0FA2F5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234" y="-7391400"/>
            <a:ext cx="6406054" cy="509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6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825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6 L -1.06341 0.9236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177" y="4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1.48148E-6 L -0.73021 1.3016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510" y="65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3021 1.30162 L 0.26276 2.833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48" y="7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1B9E86F4-75BB-56D2-0633-2F65A414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29600" cy="1325563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Présentation des problèmes et leurs résolutions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76BEF6D-F9A5-B5DF-CA00-5E5523C66CA7}"/>
              </a:ext>
            </a:extLst>
          </p:cNvPr>
          <p:cNvSpPr txBox="1"/>
          <p:nvPr/>
        </p:nvSpPr>
        <p:spPr>
          <a:xfrm>
            <a:off x="765594" y="2225862"/>
            <a:ext cx="10660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Problème Finale :</a:t>
            </a:r>
          </a:p>
        </p:txBody>
      </p:sp>
      <p:pic>
        <p:nvPicPr>
          <p:cNvPr id="5" name="Image 4" descr="Une image contenant texte, capture d’écran, logiciel, affichage&#10;&#10;Description générée automatiquement">
            <a:extLst>
              <a:ext uri="{FF2B5EF4-FFF2-40B4-BE49-F238E27FC236}">
                <a16:creationId xmlns:a16="http://schemas.microsoft.com/office/drawing/2014/main" id="{CC2FB2A2-3A06-27E4-C08C-1FD4D135C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213" y="2410528"/>
            <a:ext cx="5731510" cy="2291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2EBA9CE-4678-8A48-4F4D-9383D202F4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6" name="Espace réservé du numéro de diapositive 4">
            <a:extLst>
              <a:ext uri="{FF2B5EF4-FFF2-40B4-BE49-F238E27FC236}">
                <a16:creationId xmlns:a16="http://schemas.microsoft.com/office/drawing/2014/main" id="{776930E6-3794-391E-354E-F0AC100BE38E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18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5874DC30-D99C-7A98-3EF5-3F62806A0938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F1F9F310-3B72-861A-E8B2-0E5D17C69423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18</a:t>
            </a:r>
            <a:endParaRPr lang="fr-FR" sz="1100" b="1" dirty="0">
              <a:solidFill>
                <a:srgbClr val="BE8C47"/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373EB0C-1E56-1C1D-B19C-8797E5A40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5422" y="-979705"/>
            <a:ext cx="5949528" cy="2689660"/>
          </a:xfrm>
          <a:prstGeom prst="rect">
            <a:avLst/>
          </a:prstGeom>
        </p:spPr>
      </p:pic>
      <p:pic>
        <p:nvPicPr>
          <p:cNvPr id="11" name="Image 10" descr="Une image contenant texte, Police, ligne, nombre&#10;&#10;Description générée automatiquement">
            <a:extLst>
              <a:ext uri="{FF2B5EF4-FFF2-40B4-BE49-F238E27FC236}">
                <a16:creationId xmlns:a16="http://schemas.microsoft.com/office/drawing/2014/main" id="{F70BBCD4-AD04-CAB2-F732-114093797A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2117" y="5079688"/>
            <a:ext cx="6799899" cy="158101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FD94254-645F-D13C-E8E8-EF4D534DFF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042028" y="-1201255"/>
            <a:ext cx="2524477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3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825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L -1.21706 0.379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46" y="1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7.40741E-7 L -0.95091 0.4652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680" y="25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5091 0.46528 L -1.11484 1.6245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03" y="5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48148E-6 L -0.83619 -0.337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292" y="-1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2 -0.3375 L -0.46445 0.7354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1" y="53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48148E-6 L 0.89206 0.4717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596" y="2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1B9E86F4-75BB-56D2-0633-2F65A414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973" y="2594285"/>
            <a:ext cx="8229600" cy="1325563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Conclusion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2EBA9CE-4678-8A48-4F4D-9383D202F4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6" name="Espace réservé du numéro de diapositive 4">
            <a:extLst>
              <a:ext uri="{FF2B5EF4-FFF2-40B4-BE49-F238E27FC236}">
                <a16:creationId xmlns:a16="http://schemas.microsoft.com/office/drawing/2014/main" id="{776930E6-3794-391E-354E-F0AC100BE38E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18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5874DC30-D99C-7A98-3EF5-3F62806A0938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F1F9F310-3B72-861A-E8B2-0E5D17C69423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18</a:t>
            </a:r>
            <a:endParaRPr lang="fr-FR" sz="1100" b="1" dirty="0">
              <a:solidFill>
                <a:srgbClr val="BE8C47"/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373EB0C-1E56-1C1D-B19C-8797E5A40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422" y="-979705"/>
            <a:ext cx="5949528" cy="2689660"/>
          </a:xfrm>
          <a:prstGeom prst="rect">
            <a:avLst/>
          </a:prstGeom>
        </p:spPr>
      </p:pic>
      <p:pic>
        <p:nvPicPr>
          <p:cNvPr id="11" name="Image 10" descr="Une image contenant texte, Police, ligne, nombre&#10;&#10;Description générée automatiquement">
            <a:extLst>
              <a:ext uri="{FF2B5EF4-FFF2-40B4-BE49-F238E27FC236}">
                <a16:creationId xmlns:a16="http://schemas.microsoft.com/office/drawing/2014/main" id="{F70BBCD4-AD04-CAB2-F732-114093797A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2117" y="5079688"/>
            <a:ext cx="6799899" cy="158101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FD94254-645F-D13C-E8E8-EF4D534DF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042028" y="-1201255"/>
            <a:ext cx="2524477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969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825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7.40741E-7 L -0.95091 0.4652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680" y="25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5091 0.46528 L -1.11484 1.6245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03" y="5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48148E-6 L -0.83619 -0.337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292" y="-1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2 -0.3375 L -0.46445 0.7354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1" y="53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48148E-6 L 0.89206 0.4717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596" y="2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B084DC-993F-F95A-408E-AAF7A6D94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048000" cy="1325563"/>
          </a:xfrm>
        </p:spPr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Sommaire</a:t>
            </a:r>
          </a:p>
        </p:txBody>
      </p:sp>
      <p:pic>
        <p:nvPicPr>
          <p:cNvPr id="3074" name="Picture 2" descr="Meilleurs GIFs Verre De Vin | Gfycat">
            <a:extLst>
              <a:ext uri="{FF2B5EF4-FFF2-40B4-BE49-F238E27FC236}">
                <a16:creationId xmlns:a16="http://schemas.microsoft.com/office/drawing/2014/main" id="{F4328C10-A452-7366-4A70-DCEA65EE2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833" y="571500"/>
            <a:ext cx="476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283DE47-FA96-9D51-F8D5-6428F62ED695}"/>
              </a:ext>
            </a:extLst>
          </p:cNvPr>
          <p:cNvSpPr txBox="1"/>
          <p:nvPr/>
        </p:nvSpPr>
        <p:spPr>
          <a:xfrm>
            <a:off x="1127667" y="1688667"/>
            <a:ext cx="312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 besoin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57409D6-383B-46AF-AE28-A058C7884B9A}"/>
              </a:ext>
            </a:extLst>
          </p:cNvPr>
          <p:cNvSpPr txBox="1"/>
          <p:nvPr/>
        </p:nvSpPr>
        <p:spPr>
          <a:xfrm>
            <a:off x="2044460" y="2671923"/>
            <a:ext cx="3036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Cahier des charges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089A0F3-C877-7C2D-F85A-77BFA498966B}"/>
              </a:ext>
            </a:extLst>
          </p:cNvPr>
          <p:cNvSpPr txBox="1"/>
          <p:nvPr/>
        </p:nvSpPr>
        <p:spPr>
          <a:xfrm>
            <a:off x="1127667" y="3669123"/>
            <a:ext cx="256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Définition architecture</a:t>
            </a:r>
          </a:p>
        </p:txBody>
      </p:sp>
      <p:pic>
        <p:nvPicPr>
          <p:cNvPr id="3076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C15AE1C9-9DBC-DA5A-F952-F6548CEABF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73685" y="1374733"/>
            <a:ext cx="529029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0B48D67-83ED-548B-DECC-A7824426CC7F}"/>
              </a:ext>
            </a:extLst>
          </p:cNvPr>
          <p:cNvSpPr txBox="1"/>
          <p:nvPr/>
        </p:nvSpPr>
        <p:spPr>
          <a:xfrm>
            <a:off x="2768650" y="4199707"/>
            <a:ext cx="2292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Répartitions de tâches</a:t>
            </a:r>
          </a:p>
        </p:txBody>
      </p:sp>
      <p:pic>
        <p:nvPicPr>
          <p:cNvPr id="14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DF218C84-468E-4E3A-BAFB-80677A91AE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73682" y="4756579"/>
            <a:ext cx="529031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EE33B1-F17A-42A4-B3BB-7F636A585F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061448" y="3969113"/>
            <a:ext cx="529031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DE15990-FEB8-4917-97F5-49855C8F1E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076940" y="2357989"/>
            <a:ext cx="529031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F26E99E1-8BB5-420F-BBE8-A3A29A2D0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73683" y="3355189"/>
            <a:ext cx="529031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3298533-6DAD-49EC-A808-8A0FD6B784AB}"/>
              </a:ext>
            </a:extLst>
          </p:cNvPr>
          <p:cNvSpPr txBox="1"/>
          <p:nvPr/>
        </p:nvSpPr>
        <p:spPr>
          <a:xfrm>
            <a:off x="1073215" y="5122633"/>
            <a:ext cx="2415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 de l’organisation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B063F55B-3B29-4F66-8422-B264E0FF1F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1" name="Espace réservé du numéro de diapositive 4">
            <a:extLst>
              <a:ext uri="{FF2B5EF4-FFF2-40B4-BE49-F238E27FC236}">
                <a16:creationId xmlns:a16="http://schemas.microsoft.com/office/drawing/2014/main" id="{F4655CB6-B7AC-489F-A218-7BC4E19A3CF1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2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1C479BFF-477F-469C-9415-32EF146EF9F3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E871FF4C-851C-9283-867B-16DA4D3B3F49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18</a:t>
            </a:r>
            <a:endParaRPr lang="fr-FR" sz="1100" b="1" dirty="0">
              <a:solidFill>
                <a:srgbClr val="BE8C47"/>
              </a:solidFill>
            </a:endParaRPr>
          </a:p>
        </p:txBody>
      </p:sp>
      <p:pic>
        <p:nvPicPr>
          <p:cNvPr id="4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A32389C6-4D27-BC63-9B7A-E22B6D6100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055377" y="5418006"/>
            <a:ext cx="529031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BA30D16-585A-3E2D-6C70-690C6B5ECCD2}"/>
              </a:ext>
            </a:extLst>
          </p:cNvPr>
          <p:cNvSpPr txBox="1"/>
          <p:nvPr/>
        </p:nvSpPr>
        <p:spPr>
          <a:xfrm>
            <a:off x="2768650" y="5743989"/>
            <a:ext cx="2292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Partie personnelle</a:t>
            </a:r>
          </a:p>
        </p:txBody>
      </p:sp>
    </p:spTree>
    <p:extLst>
      <p:ext uri="{BB962C8B-B14F-4D97-AF65-F5344CB8AC3E}">
        <p14:creationId xmlns:p14="http://schemas.microsoft.com/office/powerpoint/2010/main" val="2253240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0.50091 -1.26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39" y="-6331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48148E-6 L 0.28932 -0.0020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66" y="-1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1.85185E-6 L -0.02552 0.6256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6" y="3127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59259E-6 L 0.29049 0.0794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18" y="395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07407E-6 L -0.15859 0.21274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30" y="1062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L -0.32187 0.4824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94" y="2412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2.96296E-6 L 0.1276 0.34352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0" y="1717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59259E-6 L 0.29049 0.0794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18" y="395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  <p:bldP spid="3" grpId="0"/>
      <p:bldP spid="12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oast Clinking Chink Cheers Glasses Bottles Sound Effect Bruitage Verre qui Trinque Hacer Un Brindis">
            <a:hlinkClick r:id="" action="ppaction://media"/>
            <a:extLst>
              <a:ext uri="{FF2B5EF4-FFF2-40B4-BE49-F238E27FC236}">
                <a16:creationId xmlns:a16="http://schemas.microsoft.com/office/drawing/2014/main" id="{A8A814C8-8BF6-B058-983D-5F748CE1158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780" end="2780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098" name="Picture 2" descr="CULTURE - L'art de trinquer, mode d'emploi ! | lepetitjournal.com">
            <a:extLst>
              <a:ext uri="{FF2B5EF4-FFF2-40B4-BE49-F238E27FC236}">
                <a16:creationId xmlns:a16="http://schemas.microsoft.com/office/drawing/2014/main" id="{2A612D52-5085-16FA-59BF-A43F6B56F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FB8C05F-D29E-A8C4-8EDA-BB2FCFCA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775" y="2766218"/>
            <a:ext cx="8172450" cy="1325563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Merci de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323863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1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D133E8-5E91-CF28-7C95-DCA249E3C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Présentation Castel Frères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0284EECD-1F32-489F-98EC-072C0AC9F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44" name="Espace réservé du numéro de diapositive 4">
            <a:extLst>
              <a:ext uri="{FF2B5EF4-FFF2-40B4-BE49-F238E27FC236}">
                <a16:creationId xmlns:a16="http://schemas.microsoft.com/office/drawing/2014/main" id="{440259BB-5D08-415D-9F33-0D171E6BBD19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3</a:t>
            </a:r>
            <a:endParaRPr lang="fr-FR" sz="800" b="1" dirty="0">
              <a:solidFill>
                <a:srgbClr val="BE8C47"/>
              </a:solidFill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29D053ED-F087-46A2-8A49-5C9EDB55AF55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18</a:t>
            </a:r>
            <a:endParaRPr lang="fr-FR" sz="1100" b="1" dirty="0">
              <a:solidFill>
                <a:srgbClr val="BE8C47"/>
              </a:solidFill>
            </a:endParaRPr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AD52EC9-8210-42C2-BF54-4D21EA45B46F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5F6CB4-524A-4E4B-AB76-837CA50AB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13F7575-682F-491E-B783-B5A225D2A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A9374FA5-FB19-46A7-A354-C3A45316E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51BC86B-A8F2-41B7-A5D2-304C621E52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5F86F6C-2C80-46CC-9871-C3133A01B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18561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3933814-E520-84EB-F07E-E8C849BBB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265" y="1407756"/>
            <a:ext cx="3559630" cy="118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AF0549B-7CA5-151D-A6E8-9D458FC7BAAF}"/>
              </a:ext>
            </a:extLst>
          </p:cNvPr>
          <p:cNvSpPr txBox="1"/>
          <p:nvPr/>
        </p:nvSpPr>
        <p:spPr>
          <a:xfrm>
            <a:off x="722086" y="2000470"/>
            <a:ext cx="773579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Entreprise Française fondé en 1949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Famille Castel 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/>
              <a:t>Bordeaux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/>
              <a:t>Expertise en production de vins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/>
              <a:t>Possède des vignobles en France (Bourgogne, Languedoc-Roussillon)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Famille Frère 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/>
              <a:t>Belgique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/>
              <a:t>Activités viticoles, industriels et financières 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4F08AEF-4463-B740-46B0-5C46B80E2BC4}"/>
              </a:ext>
            </a:extLst>
          </p:cNvPr>
          <p:cNvSpPr txBox="1"/>
          <p:nvPr/>
        </p:nvSpPr>
        <p:spPr>
          <a:xfrm>
            <a:off x="7966477" y="2758650"/>
            <a:ext cx="35596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deux familles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S’unissent en 1949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Entreprise Internationales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Présent en Afrique du Sud, Argentine, Chine</a:t>
            </a:r>
          </a:p>
          <a:p>
            <a:r>
              <a:rPr lang="fr-FR" dirty="0"/>
              <a:t>	</a:t>
            </a:r>
          </a:p>
        </p:txBody>
      </p:sp>
      <p:pic>
        <p:nvPicPr>
          <p:cNvPr id="1030" name="Picture 6" descr="Castel Frères, cet empire très discret aux 600 millions de bouteilles | Les  Echos">
            <a:extLst>
              <a:ext uri="{FF2B5EF4-FFF2-40B4-BE49-F238E27FC236}">
                <a16:creationId xmlns:a16="http://schemas.microsoft.com/office/drawing/2014/main" id="{BC97FDAD-B041-4556-7FFD-1018C4768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249" y="4493439"/>
            <a:ext cx="3860943" cy="217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98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D133E8-5E91-CF28-7C95-DCA249E3C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Présentation des besoins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CE31F97-CEE9-4229-8875-CE8A3FC61FFC}"/>
              </a:ext>
            </a:extLst>
          </p:cNvPr>
          <p:cNvSpPr txBox="1"/>
          <p:nvPr/>
        </p:nvSpPr>
        <p:spPr>
          <a:xfrm>
            <a:off x="15190622" y="5266103"/>
            <a:ext cx="3280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Un robot qui remplace l’homme pour enlevé taches récurrente</a:t>
            </a:r>
          </a:p>
          <a:p>
            <a:pPr algn="ctr"/>
            <a:r>
              <a:rPr lang="fr-FR" dirty="0"/>
              <a:t>Le robot sert a vider des palettes de bouteilles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0284EECD-1F32-489F-98EC-072C0AC9F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44" name="Espace réservé du numéro de diapositive 4">
            <a:extLst>
              <a:ext uri="{FF2B5EF4-FFF2-40B4-BE49-F238E27FC236}">
                <a16:creationId xmlns:a16="http://schemas.microsoft.com/office/drawing/2014/main" id="{440259BB-5D08-415D-9F33-0D171E6BBD19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4</a:t>
            </a:r>
            <a:endParaRPr lang="fr-FR" sz="800" b="1" dirty="0">
              <a:solidFill>
                <a:srgbClr val="BE8C47"/>
              </a:solidFill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29D053ED-F087-46A2-8A49-5C9EDB55AF55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18</a:t>
            </a:r>
            <a:endParaRPr lang="fr-FR" sz="1100" b="1" dirty="0">
              <a:solidFill>
                <a:srgbClr val="BE8C47"/>
              </a:solidFill>
            </a:endParaRPr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AD52EC9-8210-42C2-BF54-4D21EA45B46F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5F6CB4-524A-4E4B-AB76-837CA50AB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13F7575-682F-491E-B783-B5A225D2A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A9374FA5-FB19-46A7-A354-C3A45316E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51BC86B-A8F2-41B7-A5D2-304C621E52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5F86F6C-2C80-46CC-9871-C3133A01B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18561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7C37020E-D928-4380-B4F5-40162D10BC9C}"/>
              </a:ext>
            </a:extLst>
          </p:cNvPr>
          <p:cNvSpPr txBox="1"/>
          <p:nvPr/>
        </p:nvSpPr>
        <p:spPr>
          <a:xfrm>
            <a:off x="-5653091" y="1987459"/>
            <a:ext cx="320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Automatisation des systèmes</a:t>
            </a:r>
          </a:p>
        </p:txBody>
      </p:sp>
      <p:pic>
        <p:nvPicPr>
          <p:cNvPr id="14" name="Graphique 13" descr="Engrenages">
            <a:extLst>
              <a:ext uri="{FF2B5EF4-FFF2-40B4-BE49-F238E27FC236}">
                <a16:creationId xmlns:a16="http://schemas.microsoft.com/office/drawing/2014/main" id="{79C7B83E-9FAD-4712-835C-A6074E854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505328" y="776288"/>
            <a:ext cx="914400" cy="914400"/>
          </a:xfrm>
          <a:prstGeom prst="rect">
            <a:avLst/>
          </a:prstGeom>
        </p:spPr>
      </p:pic>
      <p:pic>
        <p:nvPicPr>
          <p:cNvPr id="19" name="Graphique 18" descr="Robot">
            <a:extLst>
              <a:ext uri="{FF2B5EF4-FFF2-40B4-BE49-F238E27FC236}">
                <a16:creationId xmlns:a16="http://schemas.microsoft.com/office/drawing/2014/main" id="{CC11BFD7-71EF-478F-86AC-0D6A470953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96397" y="2971800"/>
            <a:ext cx="914400" cy="914400"/>
          </a:xfrm>
          <a:prstGeom prst="rect">
            <a:avLst/>
          </a:prstGeom>
        </p:spPr>
      </p:pic>
      <p:pic>
        <p:nvPicPr>
          <p:cNvPr id="22" name="Graphique 21" descr="Homme">
            <a:extLst>
              <a:ext uri="{FF2B5EF4-FFF2-40B4-BE49-F238E27FC236}">
                <a16:creationId xmlns:a16="http://schemas.microsoft.com/office/drawing/2014/main" id="{B8F359B1-2582-4F2C-8176-46BE3FAD8D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373470" y="3358412"/>
            <a:ext cx="914400" cy="914400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3BE7D7DC-D5DC-49A5-8CDE-72379AA63100}"/>
              </a:ext>
            </a:extLst>
          </p:cNvPr>
          <p:cNvSpPr txBox="1"/>
          <p:nvPr/>
        </p:nvSpPr>
        <p:spPr>
          <a:xfrm>
            <a:off x="8648700" y="4025162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 déboxage sera efficace pour l’entreprise</a:t>
            </a:r>
          </a:p>
        </p:txBody>
      </p:sp>
    </p:spTree>
    <p:extLst>
      <p:ext uri="{BB962C8B-B14F-4D97-AF65-F5344CB8AC3E}">
        <p14:creationId xmlns:p14="http://schemas.microsoft.com/office/powerpoint/2010/main" val="396231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-1.11111E-6 L 0.55469 0.3099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12" y="1548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33333E-6 L 0.55469 0.3395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34" y="16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48148E-6 L -0.88047 -0.0347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023" y="-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07407E-6 L -0.88047 -0.17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023" y="-8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D133E8-5E91-CF28-7C95-DCA249E3C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Analyse CDC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8C8AD668-6F31-4EAA-88CD-B26941692C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8" name="Espace réservé du numéro de diapositive 4">
            <a:extLst>
              <a:ext uri="{FF2B5EF4-FFF2-40B4-BE49-F238E27FC236}">
                <a16:creationId xmlns:a16="http://schemas.microsoft.com/office/drawing/2014/main" id="{2EA4BB71-8614-4392-BDC4-9D8248D0A35E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5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82FD4CB1-6BDD-4E29-B6A0-66E80144B1F8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0B26E2E7-27E6-4A96-9917-D8F4CB53D6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CF13D20F-8D8C-4AC1-82BC-B12CDDA96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66C03FC-F21C-4C81-A5E5-299AC16FC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2E130EA9-5528-480B-8928-89ED80E393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4FB16A5-7728-4425-ACA6-34E0624306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5712C1C-E104-3A21-C3F0-E54E87ED04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" t="7956" r="10621" b="10481"/>
          <a:stretch/>
        </p:blipFill>
        <p:spPr>
          <a:xfrm>
            <a:off x="2529487" y="1357595"/>
            <a:ext cx="7340668" cy="433619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DA59537-E23A-8D10-BD37-9AFB3E6167E3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18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13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D133E8-5E91-CF28-7C95-DCA249E3C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Analyse CDC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8C8AD668-6F31-4EAA-88CD-B26941692C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8" name="Espace réservé du numéro de diapositive 4">
            <a:extLst>
              <a:ext uri="{FF2B5EF4-FFF2-40B4-BE49-F238E27FC236}">
                <a16:creationId xmlns:a16="http://schemas.microsoft.com/office/drawing/2014/main" id="{2EA4BB71-8614-4392-BDC4-9D8248D0A35E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6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82FD4CB1-6BDD-4E29-B6A0-66E80144B1F8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0B26E2E7-27E6-4A96-9917-D8F4CB53D6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CF13D20F-8D8C-4AC1-82BC-B12CDDA96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66C03FC-F21C-4C81-A5E5-299AC16FC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2E130EA9-5528-480B-8928-89ED80E393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4FB16A5-7728-4425-ACA6-34E0624306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DA59537-E23A-8D10-BD37-9AFB3E6167E3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18</a:t>
            </a:r>
            <a:endParaRPr lang="fr-FR" sz="1100" b="1" dirty="0">
              <a:solidFill>
                <a:srgbClr val="BE8C47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33C34AE-60C6-E35B-420B-2D90AAE1C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9700" y="529764"/>
            <a:ext cx="6260779" cy="553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10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D133E8-5E91-CF28-7C95-DCA249E3C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Définition architecture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8C8AD668-6F31-4EAA-88CD-B26941692C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8" name="Espace réservé du numéro de diapositive 4">
            <a:extLst>
              <a:ext uri="{FF2B5EF4-FFF2-40B4-BE49-F238E27FC236}">
                <a16:creationId xmlns:a16="http://schemas.microsoft.com/office/drawing/2014/main" id="{2EA4BB71-8614-4392-BDC4-9D8248D0A35E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7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82FD4CB1-6BDD-4E29-B6A0-66E80144B1F8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26CCAA3-C76B-BB9D-4CED-90B1FE333C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35420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CF13D20F-8D8C-4AC1-82BC-B12CDDA96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66C03FC-F21C-4C81-A5E5-299AC16FC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2E130EA9-5528-480B-8928-89ED80E393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4FB16A5-7728-4425-ACA6-34E0624306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8835467-DF58-E24A-D81B-86C86C8EE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39" y="1237127"/>
            <a:ext cx="7080521" cy="438374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D0F1CD1-82E0-1D09-1503-D999935EB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5420" y="9169279"/>
            <a:ext cx="6383337" cy="344949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608729C-6450-6C87-A39D-758659B71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322799" y="-3565059"/>
            <a:ext cx="5800725" cy="21812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A83415C-AE6B-5689-03F5-75C3BEA1E1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855170" y="1763605"/>
            <a:ext cx="5838727" cy="393018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9662D30-FD41-4116-BEFA-8ECCDA3220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00158" y="747587"/>
            <a:ext cx="5905500" cy="3476625"/>
          </a:xfrm>
          <a:prstGeom prst="rect">
            <a:avLst/>
          </a:prstGeom>
        </p:spPr>
      </p:pic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82722E22-AA1D-6A98-897A-167F8AE084BA}"/>
              </a:ext>
            </a:extLst>
          </p:cNvPr>
          <p:cNvCxnSpPr>
            <a:cxnSpLocks/>
          </p:cNvCxnSpPr>
          <p:nvPr/>
        </p:nvCxnSpPr>
        <p:spPr>
          <a:xfrm flipV="1">
            <a:off x="-9665835" y="3754725"/>
            <a:ext cx="1810665" cy="4031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C108C4BB-3C37-F51F-5DF7-D59463A4FB83}"/>
              </a:ext>
            </a:extLst>
          </p:cNvPr>
          <p:cNvCxnSpPr>
            <a:cxnSpLocks/>
          </p:cNvCxnSpPr>
          <p:nvPr/>
        </p:nvCxnSpPr>
        <p:spPr>
          <a:xfrm>
            <a:off x="-6400800" y="-3565059"/>
            <a:ext cx="2078001" cy="15351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94F9DCEB-A46A-4222-CAED-DD3EFD21F7AF}"/>
              </a:ext>
            </a:extLst>
          </p:cNvPr>
          <p:cNvCxnSpPr>
            <a:cxnSpLocks/>
          </p:cNvCxnSpPr>
          <p:nvPr/>
        </p:nvCxnSpPr>
        <p:spPr>
          <a:xfrm flipH="1">
            <a:off x="15144750" y="-145364"/>
            <a:ext cx="16358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C658C74C-F53D-0DFF-286A-B291E91AEB58}"/>
              </a:ext>
            </a:extLst>
          </p:cNvPr>
          <p:cNvCxnSpPr>
            <a:cxnSpLocks/>
          </p:cNvCxnSpPr>
          <p:nvPr/>
        </p:nvCxnSpPr>
        <p:spPr>
          <a:xfrm flipV="1">
            <a:off x="11708478" y="10276114"/>
            <a:ext cx="0" cy="13514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20435FC-4C4C-79EB-C377-977436156D68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18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77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 L 1.13542 -0.1451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771" y="-72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98 0.51181 L 1.1349 -0.0613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146" y="-2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3542 -0.14514 L -0.02825 0.637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190" y="3912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349 -0.06134 L -4.16667E-7 0.2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745" y="1555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7 L 0.84024 1.1805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05" y="5902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7 L 0.89544 0.8763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766" y="4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4024 1.18056 L 1.06224 -0.0004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94" y="-5905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9544 0.87639 L 1.2651 -0.0134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77" y="-4449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6 L -0.7457 0.5761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92" y="2879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5.55112E-17 L -1.16993 0.1338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346" y="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457 0.57616 L 0.07735 0.8409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46" y="1324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6992 0.1338 L -0.05521 0.97454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729" y="4203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7.40741E-7 L -0.45209 -1.04421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04" y="-5222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07407E-6 L 0.0026 -1.33125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-6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>
            <a:extLst>
              <a:ext uri="{FF2B5EF4-FFF2-40B4-BE49-F238E27FC236}">
                <a16:creationId xmlns:a16="http://schemas.microsoft.com/office/drawing/2014/main" id="{0284EECD-1F32-489F-98EC-072C0AC9F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44" name="Espace réservé du numéro de diapositive 4">
            <a:extLst>
              <a:ext uri="{FF2B5EF4-FFF2-40B4-BE49-F238E27FC236}">
                <a16:creationId xmlns:a16="http://schemas.microsoft.com/office/drawing/2014/main" id="{440259BB-5D08-415D-9F33-0D171E6BBD19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8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AD52EC9-8210-42C2-BF54-4D21EA45B46F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5F6CB4-524A-4E4B-AB76-837CA50AB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13F7575-682F-491E-B783-B5A225D2A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A9374FA5-FB19-46A7-A354-C3A45316E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51BC86B-A8F2-41B7-A5D2-304C621E52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5F86F6C-2C80-46CC-9871-C3133A01B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18561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372EE2D-956C-6C5D-A119-59D5CF9CEA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98" t="8245" r="1666" b="1425"/>
          <a:stretch/>
        </p:blipFill>
        <p:spPr>
          <a:xfrm>
            <a:off x="3195679" y="1396904"/>
            <a:ext cx="5800641" cy="4064191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0A1B1B8D-02EB-B547-FAA3-8DC1ADA33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Répartition des tâches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9F0DAE3-BC48-DF7C-471D-9FC7399095B0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18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28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 36">
            <a:extLst>
              <a:ext uri="{FF2B5EF4-FFF2-40B4-BE49-F238E27FC236}">
                <a16:creationId xmlns:a16="http://schemas.microsoft.com/office/drawing/2014/main" id="{72DD2197-BE30-48B6-99E0-3EF3123E4B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38" name="Espace réservé du numéro de diapositive 4">
            <a:extLst>
              <a:ext uri="{FF2B5EF4-FFF2-40B4-BE49-F238E27FC236}">
                <a16:creationId xmlns:a16="http://schemas.microsoft.com/office/drawing/2014/main" id="{2641F804-6B4C-44D0-B8DD-E270EEE524E8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9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C02E1309-482F-4201-A22B-9DEAEDEEBAC0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D5A0C045-FD8C-4AD0-A590-096A39D04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437FAD3-095D-4919-8C10-D955DE7DD8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F8AFB9A-8E7A-4140-BA90-FF08ED2E62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4A4D7E00-C878-4B4B-842A-B95EE4ADA5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144158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E450436-1E7D-4B34-9859-53FBEC572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1140924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CCCD029C-6395-CF71-2DA5-690066718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Présentation de l’organisation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AD931C5-AF5B-B07B-5F1A-21B03A1594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4"/>
          <a:stretch/>
        </p:blipFill>
        <p:spPr>
          <a:xfrm>
            <a:off x="285751" y="2766218"/>
            <a:ext cx="11070316" cy="120216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8DFE967-BF8C-3C7C-32CF-F3E6B2F8E20B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18</a:t>
            </a:r>
            <a:endParaRPr lang="fr-FR" sz="1100" b="1" dirty="0">
              <a:solidFill>
                <a:srgbClr val="BE8C47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883B08C-B294-BB18-622C-1F79ED3311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5003" y="-3264294"/>
            <a:ext cx="9672867" cy="292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62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22222E-6 L -0.97109 0.2444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555" y="1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44 -0.16319 L -0.72266 0.7534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172" y="4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6C213E9F0A1D40A51C735DF3031552" ma:contentTypeVersion="2" ma:contentTypeDescription="Crée un document." ma:contentTypeScope="" ma:versionID="b603a9c0354cce2b7846ca6588977968">
  <xsd:schema xmlns:xsd="http://www.w3.org/2001/XMLSchema" xmlns:xs="http://www.w3.org/2001/XMLSchema" xmlns:p="http://schemas.microsoft.com/office/2006/metadata/properties" xmlns:ns2="16dac1ec-fc7d-4142-b67c-ccb6aa32ac2b" targetNamespace="http://schemas.microsoft.com/office/2006/metadata/properties" ma:root="true" ma:fieldsID="ea317c83738e8fd3267e7465b78c10ef" ns2:_="">
    <xsd:import namespace="16dac1ec-fc7d-4142-b67c-ccb6aa32ac2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dac1ec-fc7d-4142-b67c-ccb6aa32ac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3B284D0-CB01-43AB-897D-C4E64BF1DF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6dac1ec-fc7d-4142-b67c-ccb6aa32ac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6E64080-6368-4022-9E68-09C275EA12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73BDE8C-AD62-4109-BEC3-3DA5E290A643}">
  <ds:schemaRefs>
    <ds:schemaRef ds:uri="16dac1ec-fc7d-4142-b67c-ccb6aa32ac2b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1239</TotalTime>
  <Words>287</Words>
  <Application>Microsoft Office PowerPoint</Application>
  <PresentationFormat>Grand écran</PresentationFormat>
  <Paragraphs>114</Paragraphs>
  <Slides>20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5" baseType="lpstr">
      <vt:lpstr>Algerian</vt:lpstr>
      <vt:lpstr>Arial</vt:lpstr>
      <vt:lpstr>Calibri</vt:lpstr>
      <vt:lpstr>Calibri Light</vt:lpstr>
      <vt:lpstr>Thème Office</vt:lpstr>
      <vt:lpstr>Castel Frères</vt:lpstr>
      <vt:lpstr>Sommaire</vt:lpstr>
      <vt:lpstr>Présentation Castel Frères</vt:lpstr>
      <vt:lpstr>Présentation des besoins</vt:lpstr>
      <vt:lpstr>Analyse CDC</vt:lpstr>
      <vt:lpstr>Analyse CDC</vt:lpstr>
      <vt:lpstr>Définition architecture</vt:lpstr>
      <vt:lpstr>Répartition des tâches</vt:lpstr>
      <vt:lpstr>Présentation de l’organisation</vt:lpstr>
      <vt:lpstr>Présentation de l’organisation</vt:lpstr>
      <vt:lpstr>Partie individuelle</vt:lpstr>
      <vt:lpstr>présentation de Stäubli</vt:lpstr>
      <vt:lpstr>Cahier de recette</vt:lpstr>
      <vt:lpstr>Présentation des solutions</vt:lpstr>
      <vt:lpstr>Présentation des problèmes et leurs résolutions</vt:lpstr>
      <vt:lpstr>Présentation des problèmes et leurs résolutions</vt:lpstr>
      <vt:lpstr>Présentation des problèmes et leurs résolutions</vt:lpstr>
      <vt:lpstr>Présentation des problèmes et leurs résolutions</vt:lpstr>
      <vt:lpstr>Conclusion</vt:lpstr>
      <vt:lpstr>Merci de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Castel Frères</dc:title>
  <dc:creator>Hugo PAGEAUX</dc:creator>
  <cp:lastModifiedBy>Quentin POLOUBINSKI</cp:lastModifiedBy>
  <cp:revision>123</cp:revision>
  <dcterms:created xsi:type="dcterms:W3CDTF">2023-01-03T13:46:36Z</dcterms:created>
  <dcterms:modified xsi:type="dcterms:W3CDTF">2023-06-05T10:29:57Z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0x0101000E6C213E9F0A1D40A51C735DF3031552</vt:lpwstr>
  </property>
</Properties>
</file>